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1"/>
  </p:notesMasterIdLst>
  <p:sldIdLst>
    <p:sldId id="306" r:id="rId3"/>
    <p:sldId id="288" r:id="rId4"/>
    <p:sldId id="309" r:id="rId5"/>
    <p:sldId id="262" r:id="rId6"/>
    <p:sldId id="259" r:id="rId7"/>
    <p:sldId id="310" r:id="rId8"/>
    <p:sldId id="311" r:id="rId9"/>
    <p:sldId id="312" r:id="rId10"/>
    <p:sldId id="313" r:id="rId11"/>
    <p:sldId id="314" r:id="rId12"/>
    <p:sldId id="307" r:id="rId13"/>
    <p:sldId id="320" r:id="rId14"/>
    <p:sldId id="315" r:id="rId15"/>
    <p:sldId id="264" r:id="rId16"/>
    <p:sldId id="316" r:id="rId17"/>
    <p:sldId id="317" r:id="rId18"/>
    <p:sldId id="318" r:id="rId19"/>
    <p:sldId id="319" r:id="rId20"/>
    <p:sldId id="308" r:id="rId21"/>
    <p:sldId id="294" r:id="rId22"/>
    <p:sldId id="321" r:id="rId23"/>
    <p:sldId id="322" r:id="rId24"/>
    <p:sldId id="323" r:id="rId25"/>
    <p:sldId id="324" r:id="rId26"/>
    <p:sldId id="325" r:id="rId27"/>
    <p:sldId id="326" r:id="rId28"/>
    <p:sldId id="258" r:id="rId29"/>
    <p:sldId id="327" r:id="rId30"/>
  </p:sldIdLst>
  <p:sldSz cx="9145588" cy="5145088"/>
  <p:notesSz cx="6858000" cy="9144000"/>
  <p:embeddedFontLst>
    <p:embeddedFont>
      <p:font typeface="方正静蕾简体" panose="02020500000000000000" charset="-122"/>
      <p:regular r:id="rId32"/>
    </p:embeddedFont>
    <p:embeddedFont>
      <p:font typeface="Adobe Arabic" panose="02040503050201020203" pitchFamily="18" charset="-78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軟正黑體" panose="020B0604030504040204" pitchFamily="34" charset="-120"/>
      <p:regular r:id="rId41"/>
      <p:bold r:id="rId42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秉豪 尹" initials="秉豪" lastIdx="1" clrIdx="0">
    <p:extLst>
      <p:ext uri="{19B8F6BF-5375-455C-9EA6-DF929625EA0E}">
        <p15:presenceInfo xmlns:p15="http://schemas.microsoft.com/office/powerpoint/2012/main" userId="4f85b04acbc91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565"/>
    <a:srgbClr val="FF5050"/>
    <a:srgbClr val="4A4F53"/>
    <a:srgbClr val="E9ECEF"/>
    <a:srgbClr val="7CBF33"/>
    <a:srgbClr val="FFC000"/>
    <a:srgbClr val="009999"/>
    <a:srgbClr val="FF3399"/>
    <a:srgbClr val="E6AF00"/>
    <a:srgbClr val="DE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4692" autoAdjust="0"/>
  </p:normalViewPr>
  <p:slideViewPr>
    <p:cSldViewPr snapToGrid="0">
      <p:cViewPr varScale="1">
        <p:scale>
          <a:sx n="108" d="100"/>
          <a:sy n="108" d="100"/>
        </p:scale>
        <p:origin x="874" y="77"/>
      </p:cViewPr>
      <p:guideLst>
        <p:guide orient="horz" pos="1584"/>
        <p:guide pos="2881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8.xml"/><Relationship Id="rId1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A059B-5243-427D-A20D-2BD47603919D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AEDAE-52C9-4FF0-B00D-B04BAF3D09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7AEDAE-52C9-4FF0-B00D-B04BAF3D09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21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088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04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8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36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681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15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09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1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71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08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8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83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5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236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5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5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7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17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7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EDAE-52C9-4FF0-B00D-B04BAF3D09C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5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199" y="2702363"/>
            <a:ext cx="6859191" cy="1242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59" y="1369642"/>
            <a:ext cx="7888070" cy="32645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812" y="273928"/>
            <a:ext cx="1972017" cy="436022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759" y="273928"/>
            <a:ext cx="5801732" cy="436022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3988" cy="11033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2388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3338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759" y="1369642"/>
            <a:ext cx="7888070" cy="3264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7987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7987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7987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988" y="206375"/>
            <a:ext cx="2057400" cy="43894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21388" cy="43894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96" y="1282700"/>
            <a:ext cx="7888070" cy="214021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96" y="3443160"/>
            <a:ext cx="7888070" cy="1125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759" y="1369642"/>
            <a:ext cx="3886875" cy="3264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954" y="1369642"/>
            <a:ext cx="3886875" cy="3264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50" y="273929"/>
            <a:ext cx="7888070" cy="9944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951" y="1261261"/>
            <a:ext cx="3869012" cy="618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951" y="1879386"/>
            <a:ext cx="3869012" cy="27642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954" y="1261261"/>
            <a:ext cx="3888066" cy="618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954" y="1879386"/>
            <a:ext cx="3888066" cy="27642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8066" y="740798"/>
            <a:ext cx="4629954" cy="365634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935" indent="0">
              <a:buNone/>
              <a:defRPr sz="800"/>
            </a:lvl8pPr>
            <a:lvl9pPr marL="274383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8066" y="740798"/>
            <a:ext cx="4629954" cy="36563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935" indent="0">
              <a:buNone/>
              <a:defRPr sz="800"/>
            </a:lvl8pPr>
            <a:lvl9pPr marL="274383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DB004A44-FA30-41CC-93B2-CBE1BCCB16A2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7"/>
          <p:cNvSpPr/>
          <p:nvPr userDrawn="1"/>
        </p:nvSpPr>
        <p:spPr>
          <a:xfrm>
            <a:off x="966327" y="312994"/>
            <a:ext cx="2163228" cy="3694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Arial" panose="020B0604020202020204" pitchFamily="34" charset="0"/>
              </a:rPr>
              <a:t>添加你的小标题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7" name="Group 371"/>
          <p:cNvGrpSpPr>
            <a:grpSpLocks noChangeAspect="1"/>
          </p:cNvGrpSpPr>
          <p:nvPr userDrawn="1"/>
        </p:nvGrpSpPr>
        <p:grpSpPr bwMode="auto">
          <a:xfrm>
            <a:off x="3169156" y="464741"/>
            <a:ext cx="6105253" cy="52958"/>
            <a:chOff x="936" y="3880"/>
            <a:chExt cx="5806" cy="16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8" name="Freeform 372"/>
            <p:cNvSpPr/>
            <p:nvPr/>
          </p:nvSpPr>
          <p:spPr bwMode="auto">
            <a:xfrm>
              <a:off x="6619" y="3927"/>
              <a:ext cx="123" cy="17"/>
            </a:xfrm>
            <a:custGeom>
              <a:avLst/>
              <a:gdLst>
                <a:gd name="T0" fmla="*/ 27 w 52"/>
                <a:gd name="T1" fmla="*/ 4 h 7"/>
                <a:gd name="T2" fmla="*/ 34 w 52"/>
                <a:gd name="T3" fmla="*/ 6 h 7"/>
                <a:gd name="T4" fmla="*/ 52 w 52"/>
                <a:gd name="T5" fmla="*/ 4 h 7"/>
                <a:gd name="T6" fmla="*/ 52 w 52"/>
                <a:gd name="T7" fmla="*/ 4 h 7"/>
                <a:gd name="T8" fmla="*/ 42 w 52"/>
                <a:gd name="T9" fmla="*/ 3 h 7"/>
                <a:gd name="T10" fmla="*/ 52 w 52"/>
                <a:gd name="T11" fmla="*/ 2 h 7"/>
                <a:gd name="T12" fmla="*/ 52 w 52"/>
                <a:gd name="T13" fmla="*/ 1 h 7"/>
                <a:gd name="T14" fmla="*/ 43 w 52"/>
                <a:gd name="T15" fmla="*/ 1 h 7"/>
                <a:gd name="T16" fmla="*/ 45 w 52"/>
                <a:gd name="T17" fmla="*/ 1 h 7"/>
                <a:gd name="T18" fmla="*/ 26 w 52"/>
                <a:gd name="T19" fmla="*/ 1 h 7"/>
                <a:gd name="T20" fmla="*/ 30 w 52"/>
                <a:gd name="T21" fmla="*/ 0 h 7"/>
                <a:gd name="T22" fmla="*/ 0 w 52"/>
                <a:gd name="T23" fmla="*/ 5 h 7"/>
                <a:gd name="T24" fmla="*/ 5 w 52"/>
                <a:gd name="T25" fmla="*/ 5 h 7"/>
                <a:gd name="T26" fmla="*/ 14 w 52"/>
                <a:gd name="T27" fmla="*/ 7 h 7"/>
                <a:gd name="T28" fmla="*/ 27 w 52"/>
                <a:gd name="T2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7">
                  <a:moveTo>
                    <a:pt x="27" y="4"/>
                  </a:moveTo>
                  <a:cubicBezTo>
                    <a:pt x="34" y="2"/>
                    <a:pt x="42" y="4"/>
                    <a:pt x="34" y="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2"/>
                    <a:pt x="47" y="2"/>
                    <a:pt x="52" y="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2"/>
                    <a:pt x="29" y="1"/>
                    <a:pt x="26" y="1"/>
                  </a:cubicBezTo>
                  <a:cubicBezTo>
                    <a:pt x="26" y="0"/>
                    <a:pt x="26" y="0"/>
                    <a:pt x="30" y="0"/>
                  </a:cubicBezTo>
                  <a:cubicBezTo>
                    <a:pt x="2" y="0"/>
                    <a:pt x="23" y="4"/>
                    <a:pt x="0" y="5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11" y="5"/>
                    <a:pt x="16" y="6"/>
                    <a:pt x="14" y="7"/>
                  </a:cubicBezTo>
                  <a:cubicBezTo>
                    <a:pt x="25" y="5"/>
                    <a:pt x="25" y="7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73"/>
            <p:cNvSpPr/>
            <p:nvPr/>
          </p:nvSpPr>
          <p:spPr bwMode="auto">
            <a:xfrm>
              <a:off x="6472" y="3914"/>
              <a:ext cx="154" cy="30"/>
            </a:xfrm>
            <a:custGeom>
              <a:avLst/>
              <a:gdLst>
                <a:gd name="T0" fmla="*/ 44 w 65"/>
                <a:gd name="T1" fmla="*/ 4 h 12"/>
                <a:gd name="T2" fmla="*/ 34 w 65"/>
                <a:gd name="T3" fmla="*/ 7 h 12"/>
                <a:gd name="T4" fmla="*/ 18 w 65"/>
                <a:gd name="T5" fmla="*/ 6 h 12"/>
                <a:gd name="T6" fmla="*/ 14 w 65"/>
                <a:gd name="T7" fmla="*/ 9 h 12"/>
                <a:gd name="T8" fmla="*/ 21 w 65"/>
                <a:gd name="T9" fmla="*/ 9 h 12"/>
                <a:gd name="T10" fmla="*/ 5 w 65"/>
                <a:gd name="T11" fmla="*/ 12 h 12"/>
                <a:gd name="T12" fmla="*/ 27 w 65"/>
                <a:gd name="T13" fmla="*/ 10 h 12"/>
                <a:gd name="T14" fmla="*/ 53 w 65"/>
                <a:gd name="T15" fmla="*/ 12 h 12"/>
                <a:gd name="T16" fmla="*/ 61 w 65"/>
                <a:gd name="T17" fmla="*/ 10 h 12"/>
                <a:gd name="T18" fmla="*/ 58 w 65"/>
                <a:gd name="T19" fmla="*/ 10 h 12"/>
                <a:gd name="T20" fmla="*/ 58 w 65"/>
                <a:gd name="T21" fmla="*/ 6 h 12"/>
                <a:gd name="T22" fmla="*/ 47 w 65"/>
                <a:gd name="T23" fmla="*/ 7 h 12"/>
                <a:gd name="T24" fmla="*/ 65 w 65"/>
                <a:gd name="T25" fmla="*/ 3 h 12"/>
                <a:gd name="T26" fmla="*/ 33 w 65"/>
                <a:gd name="T27" fmla="*/ 0 h 12"/>
                <a:gd name="T28" fmla="*/ 44 w 65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2">
                  <a:moveTo>
                    <a:pt x="44" y="4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6" y="8"/>
                    <a:pt x="14" y="9"/>
                  </a:cubicBezTo>
                  <a:cubicBezTo>
                    <a:pt x="16" y="9"/>
                    <a:pt x="19" y="9"/>
                    <a:pt x="21" y="9"/>
                  </a:cubicBezTo>
                  <a:cubicBezTo>
                    <a:pt x="20" y="11"/>
                    <a:pt x="0" y="10"/>
                    <a:pt x="5" y="12"/>
                  </a:cubicBezTo>
                  <a:cubicBezTo>
                    <a:pt x="17" y="12"/>
                    <a:pt x="19" y="12"/>
                    <a:pt x="27" y="10"/>
                  </a:cubicBezTo>
                  <a:cubicBezTo>
                    <a:pt x="39" y="10"/>
                    <a:pt x="47" y="11"/>
                    <a:pt x="53" y="12"/>
                  </a:cubicBezTo>
                  <a:cubicBezTo>
                    <a:pt x="56" y="11"/>
                    <a:pt x="57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4" y="7"/>
                    <a:pt x="51" y="7"/>
                    <a:pt x="47" y="7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0"/>
                    <a:pt x="41" y="2"/>
                    <a:pt x="33" y="0"/>
                  </a:cubicBezTo>
                  <a:cubicBezTo>
                    <a:pt x="43" y="3"/>
                    <a:pt x="26" y="2"/>
                    <a:pt x="4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74"/>
            <p:cNvSpPr/>
            <p:nvPr/>
          </p:nvSpPr>
          <p:spPr bwMode="auto">
            <a:xfrm>
              <a:off x="6617" y="3939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75"/>
            <p:cNvSpPr/>
            <p:nvPr/>
          </p:nvSpPr>
          <p:spPr bwMode="auto">
            <a:xfrm>
              <a:off x="3237" y="3976"/>
              <a:ext cx="142" cy="18"/>
            </a:xfrm>
            <a:custGeom>
              <a:avLst/>
              <a:gdLst>
                <a:gd name="T0" fmla="*/ 20 w 60"/>
                <a:gd name="T1" fmla="*/ 5 h 7"/>
                <a:gd name="T2" fmla="*/ 15 w 60"/>
                <a:gd name="T3" fmla="*/ 6 h 7"/>
                <a:gd name="T4" fmla="*/ 60 w 60"/>
                <a:gd name="T5" fmla="*/ 6 h 7"/>
                <a:gd name="T6" fmla="*/ 54 w 60"/>
                <a:gd name="T7" fmla="*/ 3 h 7"/>
                <a:gd name="T8" fmla="*/ 37 w 60"/>
                <a:gd name="T9" fmla="*/ 4 h 7"/>
                <a:gd name="T10" fmla="*/ 40 w 60"/>
                <a:gd name="T11" fmla="*/ 3 h 7"/>
                <a:gd name="T12" fmla="*/ 29 w 60"/>
                <a:gd name="T13" fmla="*/ 0 h 7"/>
                <a:gd name="T14" fmla="*/ 28 w 60"/>
                <a:gd name="T15" fmla="*/ 0 h 7"/>
                <a:gd name="T16" fmla="*/ 0 w 60"/>
                <a:gd name="T17" fmla="*/ 7 h 7"/>
                <a:gd name="T18" fmla="*/ 20 w 60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">
                  <a:moveTo>
                    <a:pt x="20" y="5"/>
                  </a:moveTo>
                  <a:cubicBezTo>
                    <a:pt x="16" y="5"/>
                    <a:pt x="15" y="6"/>
                    <a:pt x="15" y="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8" y="5"/>
                    <a:pt x="45" y="4"/>
                    <a:pt x="54" y="3"/>
                  </a:cubicBezTo>
                  <a:cubicBezTo>
                    <a:pt x="50" y="2"/>
                    <a:pt x="38" y="3"/>
                    <a:pt x="37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0" y="5"/>
                    <a:pt x="22" y="1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7"/>
                    <a:pt x="8" y="5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76"/>
            <p:cNvSpPr/>
            <p:nvPr/>
          </p:nvSpPr>
          <p:spPr bwMode="auto">
            <a:xfrm>
              <a:off x="1092" y="3976"/>
              <a:ext cx="16" cy="3"/>
            </a:xfrm>
            <a:custGeom>
              <a:avLst/>
              <a:gdLst>
                <a:gd name="T0" fmla="*/ 0 w 7"/>
                <a:gd name="T1" fmla="*/ 1 h 1"/>
                <a:gd name="T2" fmla="*/ 6 w 7"/>
                <a:gd name="T3" fmla="*/ 0 h 1"/>
                <a:gd name="T4" fmla="*/ 0 w 7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cubicBezTo>
                    <a:pt x="6" y="1"/>
                    <a:pt x="7" y="1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77"/>
            <p:cNvSpPr/>
            <p:nvPr/>
          </p:nvSpPr>
          <p:spPr bwMode="auto">
            <a:xfrm>
              <a:off x="3199" y="3999"/>
              <a:ext cx="21" cy="4"/>
            </a:xfrm>
            <a:custGeom>
              <a:avLst/>
              <a:gdLst>
                <a:gd name="T0" fmla="*/ 9 w 9"/>
                <a:gd name="T1" fmla="*/ 0 h 2"/>
                <a:gd name="T2" fmla="*/ 0 w 9"/>
                <a:gd name="T3" fmla="*/ 2 h 2"/>
                <a:gd name="T4" fmla="*/ 9 w 9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78"/>
            <p:cNvSpPr/>
            <p:nvPr/>
          </p:nvSpPr>
          <p:spPr bwMode="auto">
            <a:xfrm>
              <a:off x="3357" y="3917"/>
              <a:ext cx="10" cy="2"/>
            </a:xfrm>
            <a:custGeom>
              <a:avLst/>
              <a:gdLst>
                <a:gd name="T0" fmla="*/ 4 w 4"/>
                <a:gd name="T1" fmla="*/ 1 h 1"/>
                <a:gd name="T2" fmla="*/ 4 w 4"/>
                <a:gd name="T3" fmla="*/ 0 h 1"/>
                <a:gd name="T4" fmla="*/ 0 w 4"/>
                <a:gd name="T5" fmla="*/ 1 h 1"/>
                <a:gd name="T6" fmla="*/ 0 w 4"/>
                <a:gd name="T7" fmla="*/ 1 h 1"/>
                <a:gd name="T8" fmla="*/ 4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79"/>
            <p:cNvSpPr/>
            <p:nvPr/>
          </p:nvSpPr>
          <p:spPr bwMode="auto">
            <a:xfrm>
              <a:off x="2728" y="4018"/>
              <a:ext cx="7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80"/>
            <p:cNvSpPr/>
            <p:nvPr/>
          </p:nvSpPr>
          <p:spPr bwMode="auto">
            <a:xfrm>
              <a:off x="3544" y="3890"/>
              <a:ext cx="114" cy="20"/>
            </a:xfrm>
            <a:custGeom>
              <a:avLst/>
              <a:gdLst>
                <a:gd name="T0" fmla="*/ 48 w 48"/>
                <a:gd name="T1" fmla="*/ 0 h 8"/>
                <a:gd name="T2" fmla="*/ 28 w 48"/>
                <a:gd name="T3" fmla="*/ 2 h 8"/>
                <a:gd name="T4" fmla="*/ 25 w 48"/>
                <a:gd name="T5" fmla="*/ 0 h 8"/>
                <a:gd name="T6" fmla="*/ 18 w 48"/>
                <a:gd name="T7" fmla="*/ 1 h 8"/>
                <a:gd name="T8" fmla="*/ 22 w 48"/>
                <a:gd name="T9" fmla="*/ 1 h 8"/>
                <a:gd name="T10" fmla="*/ 0 w 48"/>
                <a:gd name="T11" fmla="*/ 7 h 8"/>
                <a:gd name="T12" fmla="*/ 22 w 48"/>
                <a:gd name="T13" fmla="*/ 6 h 8"/>
                <a:gd name="T14" fmla="*/ 27 w 48"/>
                <a:gd name="T15" fmla="*/ 5 h 8"/>
                <a:gd name="T16" fmla="*/ 44 w 48"/>
                <a:gd name="T17" fmla="*/ 1 h 8"/>
                <a:gd name="T18" fmla="*/ 48 w 48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8">
                  <a:moveTo>
                    <a:pt x="48" y="0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1"/>
                    <a:pt x="21" y="1"/>
                    <a:pt x="25" y="0"/>
                  </a:cubicBezTo>
                  <a:cubicBezTo>
                    <a:pt x="23" y="0"/>
                    <a:pt x="16" y="0"/>
                    <a:pt x="18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1" y="4"/>
                    <a:pt x="18" y="5"/>
                    <a:pt x="0" y="7"/>
                  </a:cubicBezTo>
                  <a:cubicBezTo>
                    <a:pt x="11" y="8"/>
                    <a:pt x="16" y="7"/>
                    <a:pt x="22" y="6"/>
                  </a:cubicBezTo>
                  <a:cubicBezTo>
                    <a:pt x="24" y="5"/>
                    <a:pt x="25" y="5"/>
                    <a:pt x="27" y="5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81"/>
            <p:cNvSpPr/>
            <p:nvPr/>
          </p:nvSpPr>
          <p:spPr bwMode="auto">
            <a:xfrm>
              <a:off x="1754" y="393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82"/>
            <p:cNvSpPr/>
            <p:nvPr/>
          </p:nvSpPr>
          <p:spPr bwMode="auto">
            <a:xfrm>
              <a:off x="1754" y="3937"/>
              <a:ext cx="12" cy="2"/>
            </a:xfrm>
            <a:custGeom>
              <a:avLst/>
              <a:gdLst>
                <a:gd name="T0" fmla="*/ 1 w 5"/>
                <a:gd name="T1" fmla="*/ 0 h 1"/>
                <a:gd name="T2" fmla="*/ 0 w 5"/>
                <a:gd name="T3" fmla="*/ 1 h 1"/>
                <a:gd name="T4" fmla="*/ 1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5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3"/>
            <p:cNvSpPr/>
            <p:nvPr/>
          </p:nvSpPr>
          <p:spPr bwMode="auto">
            <a:xfrm>
              <a:off x="3220" y="3994"/>
              <a:ext cx="17" cy="5"/>
            </a:xfrm>
            <a:custGeom>
              <a:avLst/>
              <a:gdLst>
                <a:gd name="T0" fmla="*/ 3 w 7"/>
                <a:gd name="T1" fmla="*/ 0 h 2"/>
                <a:gd name="T2" fmla="*/ 0 w 7"/>
                <a:gd name="T3" fmla="*/ 2 h 2"/>
                <a:gd name="T4" fmla="*/ 7 w 7"/>
                <a:gd name="T5" fmla="*/ 0 h 2"/>
                <a:gd name="T6" fmla="*/ 3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3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84"/>
            <p:cNvSpPr/>
            <p:nvPr/>
          </p:nvSpPr>
          <p:spPr bwMode="auto">
            <a:xfrm>
              <a:off x="3263" y="3974"/>
              <a:ext cx="57" cy="5"/>
            </a:xfrm>
            <a:custGeom>
              <a:avLst/>
              <a:gdLst>
                <a:gd name="T0" fmla="*/ 0 w 24"/>
                <a:gd name="T1" fmla="*/ 2 h 2"/>
                <a:gd name="T2" fmla="*/ 17 w 24"/>
                <a:gd name="T3" fmla="*/ 1 h 2"/>
                <a:gd name="T4" fmla="*/ 24 w 24"/>
                <a:gd name="T5" fmla="*/ 0 h 2"/>
                <a:gd name="T6" fmla="*/ 0 w 2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">
                  <a:moveTo>
                    <a:pt x="0" y="2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85"/>
            <p:cNvSpPr/>
            <p:nvPr/>
          </p:nvSpPr>
          <p:spPr bwMode="auto">
            <a:xfrm>
              <a:off x="2558" y="3991"/>
              <a:ext cx="641" cy="57"/>
            </a:xfrm>
            <a:custGeom>
              <a:avLst/>
              <a:gdLst>
                <a:gd name="T0" fmla="*/ 102 w 271"/>
                <a:gd name="T1" fmla="*/ 12 h 23"/>
                <a:gd name="T2" fmla="*/ 94 w 271"/>
                <a:gd name="T3" fmla="*/ 8 h 23"/>
                <a:gd name="T4" fmla="*/ 75 w 271"/>
                <a:gd name="T5" fmla="*/ 11 h 23"/>
                <a:gd name="T6" fmla="*/ 99 w 271"/>
                <a:gd name="T7" fmla="*/ 15 h 23"/>
                <a:gd name="T8" fmla="*/ 70 w 271"/>
                <a:gd name="T9" fmla="*/ 17 h 23"/>
                <a:gd name="T10" fmla="*/ 81 w 271"/>
                <a:gd name="T11" fmla="*/ 13 h 23"/>
                <a:gd name="T12" fmla="*/ 67 w 271"/>
                <a:gd name="T13" fmla="*/ 15 h 23"/>
                <a:gd name="T14" fmla="*/ 20 w 271"/>
                <a:gd name="T15" fmla="*/ 15 h 23"/>
                <a:gd name="T16" fmla="*/ 1 w 271"/>
                <a:gd name="T17" fmla="*/ 18 h 23"/>
                <a:gd name="T18" fmla="*/ 25 w 271"/>
                <a:gd name="T19" fmla="*/ 22 h 23"/>
                <a:gd name="T20" fmla="*/ 22 w 271"/>
                <a:gd name="T21" fmla="*/ 21 h 23"/>
                <a:gd name="T22" fmla="*/ 33 w 271"/>
                <a:gd name="T23" fmla="*/ 21 h 23"/>
                <a:gd name="T24" fmla="*/ 40 w 271"/>
                <a:gd name="T25" fmla="*/ 18 h 23"/>
                <a:gd name="T26" fmla="*/ 52 w 271"/>
                <a:gd name="T27" fmla="*/ 19 h 23"/>
                <a:gd name="T28" fmla="*/ 45 w 271"/>
                <a:gd name="T29" fmla="*/ 19 h 23"/>
                <a:gd name="T30" fmla="*/ 71 w 271"/>
                <a:gd name="T31" fmla="*/ 19 h 23"/>
                <a:gd name="T32" fmla="*/ 68 w 271"/>
                <a:gd name="T33" fmla="*/ 20 h 23"/>
                <a:gd name="T34" fmla="*/ 100 w 271"/>
                <a:gd name="T35" fmla="*/ 17 h 23"/>
                <a:gd name="T36" fmla="*/ 92 w 271"/>
                <a:gd name="T37" fmla="*/ 20 h 23"/>
                <a:gd name="T38" fmla="*/ 146 w 271"/>
                <a:gd name="T39" fmla="*/ 19 h 23"/>
                <a:gd name="T40" fmla="*/ 143 w 271"/>
                <a:gd name="T41" fmla="*/ 18 h 23"/>
                <a:gd name="T42" fmla="*/ 156 w 271"/>
                <a:gd name="T43" fmla="*/ 21 h 23"/>
                <a:gd name="T44" fmla="*/ 208 w 271"/>
                <a:gd name="T45" fmla="*/ 19 h 23"/>
                <a:gd name="T46" fmla="*/ 271 w 271"/>
                <a:gd name="T47" fmla="*/ 5 h 23"/>
                <a:gd name="T48" fmla="*/ 263 w 271"/>
                <a:gd name="T49" fmla="*/ 6 h 23"/>
                <a:gd name="T50" fmla="*/ 265 w 271"/>
                <a:gd name="T51" fmla="*/ 1 h 23"/>
                <a:gd name="T52" fmla="*/ 244 w 271"/>
                <a:gd name="T53" fmla="*/ 4 h 23"/>
                <a:gd name="T54" fmla="*/ 237 w 271"/>
                <a:gd name="T55" fmla="*/ 0 h 23"/>
                <a:gd name="T56" fmla="*/ 145 w 271"/>
                <a:gd name="T57" fmla="*/ 13 h 23"/>
                <a:gd name="T58" fmla="*/ 105 w 271"/>
                <a:gd name="T59" fmla="*/ 11 h 23"/>
                <a:gd name="T60" fmla="*/ 129 w 271"/>
                <a:gd name="T61" fmla="*/ 8 h 23"/>
                <a:gd name="T62" fmla="*/ 105 w 271"/>
                <a:gd name="T63" fmla="*/ 8 h 23"/>
                <a:gd name="T64" fmla="*/ 102 w 271"/>
                <a:gd name="T6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" h="23">
                  <a:moveTo>
                    <a:pt x="102" y="12"/>
                  </a:moveTo>
                  <a:cubicBezTo>
                    <a:pt x="67" y="13"/>
                    <a:pt x="110" y="9"/>
                    <a:pt x="94" y="8"/>
                  </a:cubicBezTo>
                  <a:cubicBezTo>
                    <a:pt x="84" y="9"/>
                    <a:pt x="81" y="10"/>
                    <a:pt x="75" y="11"/>
                  </a:cubicBezTo>
                  <a:cubicBezTo>
                    <a:pt x="103" y="9"/>
                    <a:pt x="71" y="16"/>
                    <a:pt x="99" y="15"/>
                  </a:cubicBezTo>
                  <a:cubicBezTo>
                    <a:pt x="95" y="18"/>
                    <a:pt x="79" y="18"/>
                    <a:pt x="70" y="17"/>
                  </a:cubicBezTo>
                  <a:cubicBezTo>
                    <a:pt x="59" y="14"/>
                    <a:pt x="79" y="15"/>
                    <a:pt x="81" y="13"/>
                  </a:cubicBezTo>
                  <a:cubicBezTo>
                    <a:pt x="70" y="13"/>
                    <a:pt x="72" y="13"/>
                    <a:pt x="67" y="15"/>
                  </a:cubicBezTo>
                  <a:cubicBezTo>
                    <a:pt x="50" y="14"/>
                    <a:pt x="31" y="18"/>
                    <a:pt x="20" y="15"/>
                  </a:cubicBezTo>
                  <a:cubicBezTo>
                    <a:pt x="7" y="15"/>
                    <a:pt x="8" y="16"/>
                    <a:pt x="1" y="18"/>
                  </a:cubicBezTo>
                  <a:cubicBezTo>
                    <a:pt x="0" y="21"/>
                    <a:pt x="20" y="19"/>
                    <a:pt x="25" y="22"/>
                  </a:cubicBezTo>
                  <a:cubicBezTo>
                    <a:pt x="24" y="21"/>
                    <a:pt x="22" y="21"/>
                    <a:pt x="2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3" y="20"/>
                    <a:pt x="35" y="18"/>
                    <a:pt x="40" y="18"/>
                  </a:cubicBezTo>
                  <a:cubicBezTo>
                    <a:pt x="45" y="18"/>
                    <a:pt x="53" y="18"/>
                    <a:pt x="52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53" y="20"/>
                    <a:pt x="63" y="17"/>
                    <a:pt x="71" y="19"/>
                  </a:cubicBezTo>
                  <a:cubicBezTo>
                    <a:pt x="72" y="19"/>
                    <a:pt x="69" y="20"/>
                    <a:pt x="68" y="20"/>
                  </a:cubicBezTo>
                  <a:cubicBezTo>
                    <a:pt x="77" y="18"/>
                    <a:pt x="87" y="18"/>
                    <a:pt x="100" y="17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104" y="17"/>
                    <a:pt x="129" y="17"/>
                    <a:pt x="146" y="19"/>
                  </a:cubicBezTo>
                  <a:cubicBezTo>
                    <a:pt x="144" y="19"/>
                    <a:pt x="141" y="18"/>
                    <a:pt x="143" y="18"/>
                  </a:cubicBezTo>
                  <a:cubicBezTo>
                    <a:pt x="153" y="17"/>
                    <a:pt x="161" y="19"/>
                    <a:pt x="156" y="21"/>
                  </a:cubicBezTo>
                  <a:cubicBezTo>
                    <a:pt x="166" y="18"/>
                    <a:pt x="194" y="23"/>
                    <a:pt x="208" y="19"/>
                  </a:cubicBezTo>
                  <a:cubicBezTo>
                    <a:pt x="271" y="5"/>
                    <a:pt x="271" y="5"/>
                    <a:pt x="271" y="5"/>
                  </a:cubicBezTo>
                  <a:cubicBezTo>
                    <a:pt x="268" y="5"/>
                    <a:pt x="266" y="5"/>
                    <a:pt x="263" y="6"/>
                  </a:cubicBezTo>
                  <a:cubicBezTo>
                    <a:pt x="258" y="3"/>
                    <a:pt x="255" y="3"/>
                    <a:pt x="265" y="1"/>
                  </a:cubicBezTo>
                  <a:cubicBezTo>
                    <a:pt x="255" y="2"/>
                    <a:pt x="258" y="4"/>
                    <a:pt x="244" y="4"/>
                  </a:cubicBezTo>
                  <a:cubicBezTo>
                    <a:pt x="249" y="3"/>
                    <a:pt x="251" y="0"/>
                    <a:pt x="237" y="0"/>
                  </a:cubicBezTo>
                  <a:cubicBezTo>
                    <a:pt x="201" y="2"/>
                    <a:pt x="178" y="10"/>
                    <a:pt x="145" y="13"/>
                  </a:cubicBezTo>
                  <a:cubicBezTo>
                    <a:pt x="144" y="11"/>
                    <a:pt x="118" y="12"/>
                    <a:pt x="105" y="11"/>
                  </a:cubicBezTo>
                  <a:cubicBezTo>
                    <a:pt x="110" y="9"/>
                    <a:pt x="119" y="9"/>
                    <a:pt x="129" y="8"/>
                  </a:cubicBezTo>
                  <a:cubicBezTo>
                    <a:pt x="123" y="8"/>
                    <a:pt x="113" y="8"/>
                    <a:pt x="105" y="8"/>
                  </a:cubicBezTo>
                  <a:lnTo>
                    <a:pt x="10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86"/>
            <p:cNvSpPr/>
            <p:nvPr/>
          </p:nvSpPr>
          <p:spPr bwMode="auto">
            <a:xfrm>
              <a:off x="2986" y="4003"/>
              <a:ext cx="7" cy="3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0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1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87"/>
            <p:cNvSpPr/>
            <p:nvPr/>
          </p:nvSpPr>
          <p:spPr bwMode="auto">
            <a:xfrm>
              <a:off x="2863" y="4011"/>
              <a:ext cx="7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8"/>
            <p:cNvSpPr/>
            <p:nvPr/>
          </p:nvSpPr>
          <p:spPr bwMode="auto">
            <a:xfrm>
              <a:off x="3206" y="3979"/>
              <a:ext cx="17" cy="2"/>
            </a:xfrm>
            <a:custGeom>
              <a:avLst/>
              <a:gdLst>
                <a:gd name="T0" fmla="*/ 1 w 7"/>
                <a:gd name="T1" fmla="*/ 1 h 1"/>
                <a:gd name="T2" fmla="*/ 7 w 7"/>
                <a:gd name="T3" fmla="*/ 0 h 1"/>
                <a:gd name="T4" fmla="*/ 2 w 7"/>
                <a:gd name="T5" fmla="*/ 1 h 1"/>
                <a:gd name="T6" fmla="*/ 1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1" y="1"/>
                  </a:moveTo>
                  <a:cubicBezTo>
                    <a:pt x="3" y="1"/>
                    <a:pt x="4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89"/>
            <p:cNvSpPr/>
            <p:nvPr/>
          </p:nvSpPr>
          <p:spPr bwMode="auto">
            <a:xfrm>
              <a:off x="3223" y="3991"/>
              <a:ext cx="4" cy="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0"/>
            <p:cNvSpPr/>
            <p:nvPr/>
          </p:nvSpPr>
          <p:spPr bwMode="auto">
            <a:xfrm>
              <a:off x="2473" y="3979"/>
              <a:ext cx="9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1"/>
            <p:cNvSpPr/>
            <p:nvPr/>
          </p:nvSpPr>
          <p:spPr bwMode="auto">
            <a:xfrm>
              <a:off x="2653" y="3991"/>
              <a:ext cx="359" cy="22"/>
            </a:xfrm>
            <a:custGeom>
              <a:avLst/>
              <a:gdLst>
                <a:gd name="T0" fmla="*/ 23 w 152"/>
                <a:gd name="T1" fmla="*/ 9 h 9"/>
                <a:gd name="T2" fmla="*/ 41 w 152"/>
                <a:gd name="T3" fmla="*/ 6 h 9"/>
                <a:gd name="T4" fmla="*/ 36 w 152"/>
                <a:gd name="T5" fmla="*/ 6 h 9"/>
                <a:gd name="T6" fmla="*/ 85 w 152"/>
                <a:gd name="T7" fmla="*/ 5 h 9"/>
                <a:gd name="T8" fmla="*/ 92 w 152"/>
                <a:gd name="T9" fmla="*/ 8 h 9"/>
                <a:gd name="T10" fmla="*/ 117 w 152"/>
                <a:gd name="T11" fmla="*/ 6 h 9"/>
                <a:gd name="T12" fmla="*/ 141 w 152"/>
                <a:gd name="T13" fmla="*/ 5 h 9"/>
                <a:gd name="T14" fmla="*/ 133 w 152"/>
                <a:gd name="T15" fmla="*/ 3 h 9"/>
                <a:gd name="T16" fmla="*/ 135 w 152"/>
                <a:gd name="T17" fmla="*/ 2 h 9"/>
                <a:gd name="T18" fmla="*/ 107 w 152"/>
                <a:gd name="T19" fmla="*/ 3 h 9"/>
                <a:gd name="T20" fmla="*/ 111 w 152"/>
                <a:gd name="T21" fmla="*/ 1 h 9"/>
                <a:gd name="T22" fmla="*/ 71 w 152"/>
                <a:gd name="T23" fmla="*/ 4 h 9"/>
                <a:gd name="T24" fmla="*/ 57 w 152"/>
                <a:gd name="T25" fmla="*/ 3 h 9"/>
                <a:gd name="T26" fmla="*/ 0 w 152"/>
                <a:gd name="T27" fmla="*/ 6 h 9"/>
                <a:gd name="T28" fmla="*/ 23 w 152"/>
                <a:gd name="T29" fmla="*/ 5 h 9"/>
                <a:gd name="T30" fmla="*/ 23 w 152"/>
                <a:gd name="T3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9">
                  <a:moveTo>
                    <a:pt x="23" y="9"/>
                  </a:moveTo>
                  <a:cubicBezTo>
                    <a:pt x="35" y="9"/>
                    <a:pt x="24" y="6"/>
                    <a:pt x="41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9" y="5"/>
                    <a:pt x="70" y="5"/>
                    <a:pt x="85" y="5"/>
                  </a:cubicBezTo>
                  <a:cubicBezTo>
                    <a:pt x="83" y="6"/>
                    <a:pt x="94" y="6"/>
                    <a:pt x="92" y="8"/>
                  </a:cubicBezTo>
                  <a:cubicBezTo>
                    <a:pt x="102" y="8"/>
                    <a:pt x="112" y="7"/>
                    <a:pt x="117" y="6"/>
                  </a:cubicBezTo>
                  <a:cubicBezTo>
                    <a:pt x="124" y="6"/>
                    <a:pt x="133" y="4"/>
                    <a:pt x="141" y="5"/>
                  </a:cubicBezTo>
                  <a:cubicBezTo>
                    <a:pt x="138" y="4"/>
                    <a:pt x="152" y="2"/>
                    <a:pt x="133" y="3"/>
                  </a:cubicBezTo>
                  <a:cubicBezTo>
                    <a:pt x="135" y="3"/>
                    <a:pt x="134" y="3"/>
                    <a:pt x="135" y="2"/>
                  </a:cubicBezTo>
                  <a:cubicBezTo>
                    <a:pt x="123" y="1"/>
                    <a:pt x="118" y="3"/>
                    <a:pt x="107" y="3"/>
                  </a:cubicBezTo>
                  <a:cubicBezTo>
                    <a:pt x="101" y="2"/>
                    <a:pt x="118" y="2"/>
                    <a:pt x="111" y="1"/>
                  </a:cubicBezTo>
                  <a:cubicBezTo>
                    <a:pt x="98" y="2"/>
                    <a:pt x="70" y="0"/>
                    <a:pt x="71" y="4"/>
                  </a:cubicBezTo>
                  <a:cubicBezTo>
                    <a:pt x="61" y="4"/>
                    <a:pt x="59" y="3"/>
                    <a:pt x="57" y="3"/>
                  </a:cubicBezTo>
                  <a:cubicBezTo>
                    <a:pt x="41" y="7"/>
                    <a:pt x="0" y="1"/>
                    <a:pt x="0" y="6"/>
                  </a:cubicBezTo>
                  <a:cubicBezTo>
                    <a:pt x="5" y="6"/>
                    <a:pt x="14" y="6"/>
                    <a:pt x="23" y="5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2"/>
            <p:cNvSpPr/>
            <p:nvPr/>
          </p:nvSpPr>
          <p:spPr bwMode="auto">
            <a:xfrm>
              <a:off x="3154" y="3984"/>
              <a:ext cx="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3"/>
            <p:cNvSpPr>
              <a:spLocks noEditPoints="1"/>
            </p:cNvSpPr>
            <p:nvPr/>
          </p:nvSpPr>
          <p:spPr bwMode="auto">
            <a:xfrm>
              <a:off x="3168" y="4001"/>
              <a:ext cx="355" cy="32"/>
            </a:xfrm>
            <a:custGeom>
              <a:avLst/>
              <a:gdLst>
                <a:gd name="T0" fmla="*/ 150 w 150"/>
                <a:gd name="T1" fmla="*/ 9 h 13"/>
                <a:gd name="T2" fmla="*/ 145 w 150"/>
                <a:gd name="T3" fmla="*/ 12 h 13"/>
                <a:gd name="T4" fmla="*/ 80 w 150"/>
                <a:gd name="T5" fmla="*/ 12 h 13"/>
                <a:gd name="T6" fmla="*/ 83 w 150"/>
                <a:gd name="T7" fmla="*/ 11 h 13"/>
                <a:gd name="T8" fmla="*/ 25 w 150"/>
                <a:gd name="T9" fmla="*/ 13 h 13"/>
                <a:gd name="T10" fmla="*/ 10 w 150"/>
                <a:gd name="T11" fmla="*/ 10 h 13"/>
                <a:gd name="T12" fmla="*/ 1 w 150"/>
                <a:gd name="T13" fmla="*/ 11 h 13"/>
                <a:gd name="T14" fmla="*/ 9 w 150"/>
                <a:gd name="T15" fmla="*/ 10 h 13"/>
                <a:gd name="T16" fmla="*/ 5 w 150"/>
                <a:gd name="T17" fmla="*/ 10 h 13"/>
                <a:gd name="T18" fmla="*/ 20 w 150"/>
                <a:gd name="T19" fmla="*/ 5 h 13"/>
                <a:gd name="T20" fmla="*/ 11 w 150"/>
                <a:gd name="T21" fmla="*/ 9 h 13"/>
                <a:gd name="T22" fmla="*/ 17 w 150"/>
                <a:gd name="T23" fmla="*/ 7 h 13"/>
                <a:gd name="T24" fmla="*/ 25 w 150"/>
                <a:gd name="T25" fmla="*/ 9 h 13"/>
                <a:gd name="T26" fmla="*/ 43 w 150"/>
                <a:gd name="T27" fmla="*/ 8 h 13"/>
                <a:gd name="T28" fmla="*/ 53 w 150"/>
                <a:gd name="T29" fmla="*/ 10 h 13"/>
                <a:gd name="T30" fmla="*/ 59 w 150"/>
                <a:gd name="T31" fmla="*/ 7 h 13"/>
                <a:gd name="T32" fmla="*/ 76 w 150"/>
                <a:gd name="T33" fmla="*/ 8 h 13"/>
                <a:gd name="T34" fmla="*/ 102 w 150"/>
                <a:gd name="T35" fmla="*/ 0 h 13"/>
                <a:gd name="T36" fmla="*/ 123 w 150"/>
                <a:gd name="T37" fmla="*/ 5 h 13"/>
                <a:gd name="T38" fmla="*/ 90 w 150"/>
                <a:gd name="T39" fmla="*/ 7 h 13"/>
                <a:gd name="T40" fmla="*/ 77 w 150"/>
                <a:gd name="T41" fmla="*/ 10 h 13"/>
                <a:gd name="T42" fmla="*/ 106 w 150"/>
                <a:gd name="T43" fmla="*/ 9 h 13"/>
                <a:gd name="T44" fmla="*/ 103 w 150"/>
                <a:gd name="T45" fmla="*/ 9 h 13"/>
                <a:gd name="T46" fmla="*/ 135 w 150"/>
                <a:gd name="T47" fmla="*/ 7 h 13"/>
                <a:gd name="T48" fmla="*/ 139 w 150"/>
                <a:gd name="T49" fmla="*/ 9 h 13"/>
                <a:gd name="T50" fmla="*/ 150 w 150"/>
                <a:gd name="T51" fmla="*/ 9 h 13"/>
                <a:gd name="T52" fmla="*/ 135 w 150"/>
                <a:gd name="T53" fmla="*/ 9 h 13"/>
                <a:gd name="T54" fmla="*/ 126 w 150"/>
                <a:gd name="T55" fmla="*/ 9 h 13"/>
                <a:gd name="T56" fmla="*/ 135 w 150"/>
                <a:gd name="T5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0" h="13">
                  <a:moveTo>
                    <a:pt x="150" y="9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16" y="13"/>
                    <a:pt x="105" y="12"/>
                    <a:pt x="80" y="12"/>
                  </a:cubicBezTo>
                  <a:cubicBezTo>
                    <a:pt x="78" y="12"/>
                    <a:pt x="81" y="12"/>
                    <a:pt x="83" y="11"/>
                  </a:cubicBezTo>
                  <a:cubicBezTo>
                    <a:pt x="65" y="12"/>
                    <a:pt x="38" y="11"/>
                    <a:pt x="25" y="13"/>
                  </a:cubicBezTo>
                  <a:cubicBezTo>
                    <a:pt x="20" y="13"/>
                    <a:pt x="5" y="11"/>
                    <a:pt x="10" y="10"/>
                  </a:cubicBezTo>
                  <a:cubicBezTo>
                    <a:pt x="8" y="11"/>
                    <a:pt x="4" y="11"/>
                    <a:pt x="1" y="11"/>
                  </a:cubicBezTo>
                  <a:cubicBezTo>
                    <a:pt x="0" y="10"/>
                    <a:pt x="8" y="11"/>
                    <a:pt x="9" y="10"/>
                  </a:cubicBezTo>
                  <a:cubicBezTo>
                    <a:pt x="6" y="9"/>
                    <a:pt x="5" y="9"/>
                    <a:pt x="5" y="10"/>
                  </a:cubicBezTo>
                  <a:cubicBezTo>
                    <a:pt x="9" y="8"/>
                    <a:pt x="0" y="5"/>
                    <a:pt x="20" y="5"/>
                  </a:cubicBezTo>
                  <a:cubicBezTo>
                    <a:pt x="28" y="8"/>
                    <a:pt x="6" y="6"/>
                    <a:pt x="11" y="9"/>
                  </a:cubicBezTo>
                  <a:cubicBezTo>
                    <a:pt x="17" y="9"/>
                    <a:pt x="16" y="8"/>
                    <a:pt x="17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8" y="8"/>
                    <a:pt x="38" y="9"/>
                    <a:pt x="43" y="8"/>
                  </a:cubicBezTo>
                  <a:cubicBezTo>
                    <a:pt x="59" y="8"/>
                    <a:pt x="42" y="10"/>
                    <a:pt x="53" y="10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102" y="6"/>
                    <a:pt x="73" y="2"/>
                    <a:pt x="102" y="0"/>
                  </a:cubicBezTo>
                  <a:cubicBezTo>
                    <a:pt x="98" y="1"/>
                    <a:pt x="110" y="4"/>
                    <a:pt x="123" y="5"/>
                  </a:cubicBezTo>
                  <a:cubicBezTo>
                    <a:pt x="115" y="5"/>
                    <a:pt x="100" y="8"/>
                    <a:pt x="90" y="7"/>
                  </a:cubicBezTo>
                  <a:cubicBezTo>
                    <a:pt x="104" y="9"/>
                    <a:pt x="69" y="7"/>
                    <a:pt x="77" y="10"/>
                  </a:cubicBezTo>
                  <a:cubicBezTo>
                    <a:pt x="84" y="8"/>
                    <a:pt x="96" y="8"/>
                    <a:pt x="106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13" y="10"/>
                    <a:pt x="121" y="6"/>
                    <a:pt x="135" y="7"/>
                  </a:cubicBezTo>
                  <a:cubicBezTo>
                    <a:pt x="141" y="7"/>
                    <a:pt x="140" y="8"/>
                    <a:pt x="139" y="9"/>
                  </a:cubicBezTo>
                  <a:cubicBezTo>
                    <a:pt x="145" y="9"/>
                    <a:pt x="150" y="8"/>
                    <a:pt x="150" y="9"/>
                  </a:cubicBezTo>
                  <a:close/>
                  <a:moveTo>
                    <a:pt x="135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8" y="10"/>
                    <a:pt x="131" y="10"/>
                    <a:pt x="1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4"/>
            <p:cNvSpPr/>
            <p:nvPr/>
          </p:nvSpPr>
          <p:spPr bwMode="auto">
            <a:xfrm>
              <a:off x="6269" y="3927"/>
              <a:ext cx="7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5"/>
            <p:cNvSpPr/>
            <p:nvPr/>
          </p:nvSpPr>
          <p:spPr bwMode="auto">
            <a:xfrm>
              <a:off x="4325" y="3922"/>
              <a:ext cx="12" cy="0"/>
            </a:xfrm>
            <a:custGeom>
              <a:avLst/>
              <a:gdLst>
                <a:gd name="T0" fmla="*/ 0 w 5"/>
                <a:gd name="T1" fmla="*/ 5 w 5"/>
                <a:gd name="T2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6"/>
            <p:cNvSpPr/>
            <p:nvPr/>
          </p:nvSpPr>
          <p:spPr bwMode="auto">
            <a:xfrm>
              <a:off x="4609" y="3892"/>
              <a:ext cx="18" cy="3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7"/>
            <p:cNvSpPr/>
            <p:nvPr/>
          </p:nvSpPr>
          <p:spPr bwMode="auto">
            <a:xfrm>
              <a:off x="6115" y="3924"/>
              <a:ext cx="2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8"/>
            <p:cNvSpPr/>
            <p:nvPr/>
          </p:nvSpPr>
          <p:spPr bwMode="auto">
            <a:xfrm>
              <a:off x="5181" y="3914"/>
              <a:ext cx="9" cy="3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1 h 1"/>
                <a:gd name="T4" fmla="*/ 0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0"/>
                    <a:pt x="4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9"/>
            <p:cNvSpPr/>
            <p:nvPr/>
          </p:nvSpPr>
          <p:spPr bwMode="auto">
            <a:xfrm>
              <a:off x="4606" y="3895"/>
              <a:ext cx="3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0"/>
            <p:cNvSpPr/>
            <p:nvPr/>
          </p:nvSpPr>
          <p:spPr bwMode="auto">
            <a:xfrm>
              <a:off x="4190" y="3897"/>
              <a:ext cx="9" cy="3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4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1"/>
            <p:cNvSpPr/>
            <p:nvPr/>
          </p:nvSpPr>
          <p:spPr bwMode="auto">
            <a:xfrm>
              <a:off x="4209" y="3922"/>
              <a:ext cx="7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02"/>
            <p:cNvSpPr/>
            <p:nvPr/>
          </p:nvSpPr>
          <p:spPr bwMode="auto">
            <a:xfrm>
              <a:off x="3762" y="3905"/>
              <a:ext cx="16" cy="2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  <a:gd name="T4" fmla="*/ 7 w 7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5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03"/>
            <p:cNvSpPr/>
            <p:nvPr/>
          </p:nvSpPr>
          <p:spPr bwMode="auto">
            <a:xfrm>
              <a:off x="4169" y="3917"/>
              <a:ext cx="4" cy="0"/>
            </a:xfrm>
            <a:custGeom>
              <a:avLst/>
              <a:gdLst>
                <a:gd name="T0" fmla="*/ 1 w 2"/>
                <a:gd name="T1" fmla="*/ 0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04"/>
            <p:cNvSpPr/>
            <p:nvPr/>
          </p:nvSpPr>
          <p:spPr bwMode="auto">
            <a:xfrm>
              <a:off x="6378" y="39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05"/>
            <p:cNvSpPr/>
            <p:nvPr/>
          </p:nvSpPr>
          <p:spPr bwMode="auto">
            <a:xfrm>
              <a:off x="6420" y="3937"/>
              <a:ext cx="14" cy="2"/>
            </a:xfrm>
            <a:custGeom>
              <a:avLst/>
              <a:gdLst>
                <a:gd name="T0" fmla="*/ 0 w 6"/>
                <a:gd name="T1" fmla="*/ 1 h 1"/>
                <a:gd name="T2" fmla="*/ 6 w 6"/>
                <a:gd name="T3" fmla="*/ 0 h 1"/>
                <a:gd name="T4" fmla="*/ 0 w 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0" y="1"/>
                  </a:moveTo>
                  <a:cubicBezTo>
                    <a:pt x="2" y="1"/>
                    <a:pt x="4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06"/>
            <p:cNvSpPr/>
            <p:nvPr/>
          </p:nvSpPr>
          <p:spPr bwMode="auto">
            <a:xfrm>
              <a:off x="5429" y="3927"/>
              <a:ext cx="19" cy="5"/>
            </a:xfrm>
            <a:custGeom>
              <a:avLst/>
              <a:gdLst>
                <a:gd name="T0" fmla="*/ 0 w 8"/>
                <a:gd name="T1" fmla="*/ 0 h 2"/>
                <a:gd name="T2" fmla="*/ 4 w 8"/>
                <a:gd name="T3" fmla="*/ 2 h 2"/>
                <a:gd name="T4" fmla="*/ 0 w 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2" y="1"/>
                    <a:pt x="6" y="1"/>
                    <a:pt x="4" y="2"/>
                  </a:cubicBezTo>
                  <a:cubicBezTo>
                    <a:pt x="8" y="1"/>
                    <a:pt x="8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7"/>
            <p:cNvSpPr/>
            <p:nvPr/>
          </p:nvSpPr>
          <p:spPr bwMode="auto">
            <a:xfrm>
              <a:off x="6293" y="4001"/>
              <a:ext cx="11" cy="2"/>
            </a:xfrm>
            <a:custGeom>
              <a:avLst/>
              <a:gdLst>
                <a:gd name="T0" fmla="*/ 1 w 5"/>
                <a:gd name="T1" fmla="*/ 1 h 1"/>
                <a:gd name="T2" fmla="*/ 5 w 5"/>
                <a:gd name="T3" fmla="*/ 0 h 1"/>
                <a:gd name="T4" fmla="*/ 1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1" y="1"/>
                  </a:moveTo>
                  <a:cubicBezTo>
                    <a:pt x="2" y="0"/>
                    <a:pt x="4" y="0"/>
                    <a:pt x="5" y="0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08"/>
            <p:cNvSpPr/>
            <p:nvPr/>
          </p:nvSpPr>
          <p:spPr bwMode="auto">
            <a:xfrm>
              <a:off x="6304" y="3999"/>
              <a:ext cx="10" cy="2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09"/>
            <p:cNvSpPr/>
            <p:nvPr/>
          </p:nvSpPr>
          <p:spPr bwMode="auto">
            <a:xfrm>
              <a:off x="5309" y="3996"/>
              <a:ext cx="4" cy="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10"/>
            <p:cNvSpPr/>
            <p:nvPr/>
          </p:nvSpPr>
          <p:spPr bwMode="auto">
            <a:xfrm>
              <a:off x="6380" y="3912"/>
              <a:ext cx="154" cy="27"/>
            </a:xfrm>
            <a:custGeom>
              <a:avLst/>
              <a:gdLst>
                <a:gd name="T0" fmla="*/ 28 w 65"/>
                <a:gd name="T1" fmla="*/ 11 h 11"/>
                <a:gd name="T2" fmla="*/ 34 w 65"/>
                <a:gd name="T3" fmla="*/ 8 h 11"/>
                <a:gd name="T4" fmla="*/ 55 w 65"/>
                <a:gd name="T5" fmla="*/ 6 h 11"/>
                <a:gd name="T6" fmla="*/ 56 w 65"/>
                <a:gd name="T7" fmla="*/ 4 h 11"/>
                <a:gd name="T8" fmla="*/ 44 w 65"/>
                <a:gd name="T9" fmla="*/ 5 h 11"/>
                <a:gd name="T10" fmla="*/ 55 w 65"/>
                <a:gd name="T11" fmla="*/ 3 h 11"/>
                <a:gd name="T12" fmla="*/ 54 w 65"/>
                <a:gd name="T13" fmla="*/ 0 h 11"/>
                <a:gd name="T14" fmla="*/ 0 w 65"/>
                <a:gd name="T15" fmla="*/ 5 h 11"/>
                <a:gd name="T16" fmla="*/ 38 w 65"/>
                <a:gd name="T17" fmla="*/ 5 h 11"/>
                <a:gd name="T18" fmla="*/ 33 w 65"/>
                <a:gd name="T19" fmla="*/ 7 h 11"/>
                <a:gd name="T20" fmla="*/ 3 w 65"/>
                <a:gd name="T21" fmla="*/ 7 h 11"/>
                <a:gd name="T22" fmla="*/ 29 w 65"/>
                <a:gd name="T23" fmla="*/ 8 h 11"/>
                <a:gd name="T24" fmla="*/ 23 w 65"/>
                <a:gd name="T25" fmla="*/ 10 h 11"/>
                <a:gd name="T26" fmla="*/ 28 w 65"/>
                <a:gd name="T2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1">
                  <a:moveTo>
                    <a:pt x="28" y="11"/>
                  </a:moveTo>
                  <a:cubicBezTo>
                    <a:pt x="29" y="10"/>
                    <a:pt x="57" y="8"/>
                    <a:pt x="34" y="8"/>
                  </a:cubicBezTo>
                  <a:cubicBezTo>
                    <a:pt x="35" y="5"/>
                    <a:pt x="49" y="7"/>
                    <a:pt x="55" y="6"/>
                  </a:cubicBezTo>
                  <a:cubicBezTo>
                    <a:pt x="50" y="6"/>
                    <a:pt x="57" y="5"/>
                    <a:pt x="56" y="4"/>
                  </a:cubicBezTo>
                  <a:cubicBezTo>
                    <a:pt x="53" y="4"/>
                    <a:pt x="49" y="5"/>
                    <a:pt x="44" y="5"/>
                  </a:cubicBezTo>
                  <a:cubicBezTo>
                    <a:pt x="42" y="3"/>
                    <a:pt x="49" y="3"/>
                    <a:pt x="55" y="3"/>
                  </a:cubicBezTo>
                  <a:cubicBezTo>
                    <a:pt x="48" y="2"/>
                    <a:pt x="65" y="1"/>
                    <a:pt x="54" y="0"/>
                  </a:cubicBezTo>
                  <a:cubicBezTo>
                    <a:pt x="32" y="1"/>
                    <a:pt x="16" y="2"/>
                    <a:pt x="0" y="5"/>
                  </a:cubicBezTo>
                  <a:cubicBezTo>
                    <a:pt x="13" y="5"/>
                    <a:pt x="27" y="4"/>
                    <a:pt x="38" y="5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2" y="5"/>
                    <a:pt x="14" y="7"/>
                    <a:pt x="3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10"/>
                    <a:pt x="33" y="10"/>
                    <a:pt x="23" y="10"/>
                  </a:cubicBezTo>
                  <a:cubicBezTo>
                    <a:pt x="26" y="10"/>
                    <a:pt x="28" y="11"/>
                    <a:pt x="2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11"/>
            <p:cNvSpPr/>
            <p:nvPr/>
          </p:nvSpPr>
          <p:spPr bwMode="auto">
            <a:xfrm>
              <a:off x="6406" y="3986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2"/>
            <p:cNvSpPr/>
            <p:nvPr/>
          </p:nvSpPr>
          <p:spPr bwMode="auto">
            <a:xfrm>
              <a:off x="3776" y="4013"/>
              <a:ext cx="5" cy="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13"/>
            <p:cNvSpPr/>
            <p:nvPr/>
          </p:nvSpPr>
          <p:spPr bwMode="auto">
            <a:xfrm>
              <a:off x="6368" y="3959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14"/>
            <p:cNvSpPr/>
            <p:nvPr/>
          </p:nvSpPr>
          <p:spPr bwMode="auto">
            <a:xfrm>
              <a:off x="3913" y="40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15"/>
            <p:cNvSpPr/>
            <p:nvPr/>
          </p:nvSpPr>
          <p:spPr bwMode="auto">
            <a:xfrm>
              <a:off x="3944" y="3897"/>
              <a:ext cx="5" cy="3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16"/>
            <p:cNvSpPr/>
            <p:nvPr/>
          </p:nvSpPr>
          <p:spPr bwMode="auto">
            <a:xfrm>
              <a:off x="3913" y="4013"/>
              <a:ext cx="0" cy="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17"/>
            <p:cNvSpPr/>
            <p:nvPr/>
          </p:nvSpPr>
          <p:spPr bwMode="auto">
            <a:xfrm>
              <a:off x="4549" y="3994"/>
              <a:ext cx="8" cy="0"/>
            </a:xfrm>
            <a:custGeom>
              <a:avLst/>
              <a:gdLst>
                <a:gd name="T0" fmla="*/ 3 w 3"/>
                <a:gd name="T1" fmla="*/ 1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18"/>
            <p:cNvSpPr/>
            <p:nvPr/>
          </p:nvSpPr>
          <p:spPr bwMode="auto">
            <a:xfrm>
              <a:off x="4426" y="3986"/>
              <a:ext cx="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9"/>
            <p:cNvSpPr/>
            <p:nvPr/>
          </p:nvSpPr>
          <p:spPr bwMode="auto">
            <a:xfrm>
              <a:off x="5384" y="3905"/>
              <a:ext cx="15" cy="0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0"/>
            <p:cNvSpPr/>
            <p:nvPr/>
          </p:nvSpPr>
          <p:spPr bwMode="auto">
            <a:xfrm>
              <a:off x="3906" y="4016"/>
              <a:ext cx="7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21"/>
            <p:cNvSpPr/>
            <p:nvPr/>
          </p:nvSpPr>
          <p:spPr bwMode="auto">
            <a:xfrm>
              <a:off x="4746" y="3966"/>
              <a:ext cx="4" cy="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22"/>
            <p:cNvSpPr/>
            <p:nvPr/>
          </p:nvSpPr>
          <p:spPr bwMode="auto">
            <a:xfrm>
              <a:off x="4727" y="3959"/>
              <a:ext cx="156" cy="15"/>
            </a:xfrm>
            <a:custGeom>
              <a:avLst/>
              <a:gdLst>
                <a:gd name="T0" fmla="*/ 38 w 66"/>
                <a:gd name="T1" fmla="*/ 5 h 6"/>
                <a:gd name="T2" fmla="*/ 36 w 66"/>
                <a:gd name="T3" fmla="*/ 6 h 6"/>
                <a:gd name="T4" fmla="*/ 66 w 66"/>
                <a:gd name="T5" fmla="*/ 3 h 6"/>
                <a:gd name="T6" fmla="*/ 49 w 66"/>
                <a:gd name="T7" fmla="*/ 1 h 6"/>
                <a:gd name="T8" fmla="*/ 27 w 66"/>
                <a:gd name="T9" fmla="*/ 0 h 6"/>
                <a:gd name="T10" fmla="*/ 21 w 66"/>
                <a:gd name="T11" fmla="*/ 3 h 6"/>
                <a:gd name="T12" fmla="*/ 16 w 66"/>
                <a:gd name="T13" fmla="*/ 1 h 6"/>
                <a:gd name="T14" fmla="*/ 0 w 66"/>
                <a:gd name="T15" fmla="*/ 1 h 6"/>
                <a:gd name="T16" fmla="*/ 14 w 66"/>
                <a:gd name="T17" fmla="*/ 1 h 6"/>
                <a:gd name="T18" fmla="*/ 10 w 66"/>
                <a:gd name="T19" fmla="*/ 3 h 6"/>
                <a:gd name="T20" fmla="*/ 11 w 66"/>
                <a:gd name="T21" fmla="*/ 3 h 6"/>
                <a:gd name="T22" fmla="*/ 38 w 66"/>
                <a:gd name="T2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6">
                  <a:moveTo>
                    <a:pt x="38" y="5"/>
                  </a:moveTo>
                  <a:cubicBezTo>
                    <a:pt x="37" y="5"/>
                    <a:pt x="36" y="5"/>
                    <a:pt x="36" y="6"/>
                  </a:cubicBezTo>
                  <a:cubicBezTo>
                    <a:pt x="46" y="5"/>
                    <a:pt x="64" y="6"/>
                    <a:pt x="66" y="3"/>
                  </a:cubicBezTo>
                  <a:cubicBezTo>
                    <a:pt x="63" y="4"/>
                    <a:pt x="46" y="2"/>
                    <a:pt x="49" y="1"/>
                  </a:cubicBezTo>
                  <a:cubicBezTo>
                    <a:pt x="42" y="1"/>
                    <a:pt x="31" y="0"/>
                    <a:pt x="27" y="0"/>
                  </a:cubicBezTo>
                  <a:cubicBezTo>
                    <a:pt x="39" y="1"/>
                    <a:pt x="29" y="2"/>
                    <a:pt x="21" y="3"/>
                  </a:cubicBezTo>
                  <a:cubicBezTo>
                    <a:pt x="14" y="2"/>
                    <a:pt x="22" y="1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35" y="2"/>
                    <a:pt x="13" y="6"/>
                    <a:pt x="3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23"/>
            <p:cNvSpPr/>
            <p:nvPr/>
          </p:nvSpPr>
          <p:spPr bwMode="auto">
            <a:xfrm>
              <a:off x="4803" y="3974"/>
              <a:ext cx="9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4"/>
            <p:cNvSpPr/>
            <p:nvPr/>
          </p:nvSpPr>
          <p:spPr bwMode="auto">
            <a:xfrm>
              <a:off x="5044" y="3981"/>
              <a:ext cx="9" cy="0"/>
            </a:xfrm>
            <a:custGeom>
              <a:avLst/>
              <a:gdLst>
                <a:gd name="T0" fmla="*/ 0 w 4"/>
                <a:gd name="T1" fmla="*/ 4 w 4"/>
                <a:gd name="T2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cubicBezTo>
                    <a:pt x="1" y="0"/>
                    <a:pt x="2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25"/>
            <p:cNvSpPr/>
            <p:nvPr/>
          </p:nvSpPr>
          <p:spPr bwMode="auto">
            <a:xfrm>
              <a:off x="3348" y="3974"/>
              <a:ext cx="33" cy="5"/>
            </a:xfrm>
            <a:custGeom>
              <a:avLst/>
              <a:gdLst>
                <a:gd name="T0" fmla="*/ 0 w 14"/>
                <a:gd name="T1" fmla="*/ 0 h 2"/>
                <a:gd name="T2" fmla="*/ 14 w 14"/>
                <a:gd name="T3" fmla="*/ 1 h 2"/>
                <a:gd name="T4" fmla="*/ 1 w 14"/>
                <a:gd name="T5" fmla="*/ 0 h 2"/>
                <a:gd name="T6" fmla="*/ 0 w 1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cubicBezTo>
                    <a:pt x="0" y="1"/>
                    <a:pt x="14" y="2"/>
                    <a:pt x="14" y="1"/>
                  </a:cubicBezTo>
                  <a:cubicBezTo>
                    <a:pt x="10" y="0"/>
                    <a:pt x="5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26"/>
            <p:cNvSpPr/>
            <p:nvPr/>
          </p:nvSpPr>
          <p:spPr bwMode="auto">
            <a:xfrm>
              <a:off x="5661" y="3957"/>
              <a:ext cx="12" cy="2"/>
            </a:xfrm>
            <a:custGeom>
              <a:avLst/>
              <a:gdLst>
                <a:gd name="T0" fmla="*/ 5 w 5"/>
                <a:gd name="T1" fmla="*/ 0 h 1"/>
                <a:gd name="T2" fmla="*/ 1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27"/>
            <p:cNvSpPr/>
            <p:nvPr/>
          </p:nvSpPr>
          <p:spPr bwMode="auto">
            <a:xfrm>
              <a:off x="4843" y="3959"/>
              <a:ext cx="9" cy="2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4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28"/>
            <p:cNvSpPr/>
            <p:nvPr/>
          </p:nvSpPr>
          <p:spPr bwMode="auto">
            <a:xfrm>
              <a:off x="5675" y="3966"/>
              <a:ext cx="40" cy="5"/>
            </a:xfrm>
            <a:custGeom>
              <a:avLst/>
              <a:gdLst>
                <a:gd name="T0" fmla="*/ 0 w 17"/>
                <a:gd name="T1" fmla="*/ 0 h 2"/>
                <a:gd name="T2" fmla="*/ 6 w 17"/>
                <a:gd name="T3" fmla="*/ 2 h 2"/>
                <a:gd name="T4" fmla="*/ 17 w 17"/>
                <a:gd name="T5" fmla="*/ 1 h 2"/>
                <a:gd name="T6" fmla="*/ 0 w 1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">
                  <a:moveTo>
                    <a:pt x="0" y="0"/>
                  </a:moveTo>
                  <a:cubicBezTo>
                    <a:pt x="2" y="1"/>
                    <a:pt x="5" y="2"/>
                    <a:pt x="6" y="2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2" y="1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429"/>
            <p:cNvSpPr>
              <a:spLocks noChangeArrowheads="1"/>
            </p:cNvSpPr>
            <p:nvPr/>
          </p:nvSpPr>
          <p:spPr bwMode="auto">
            <a:xfrm>
              <a:off x="5715" y="3969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30"/>
            <p:cNvSpPr>
              <a:spLocks noEditPoints="1"/>
            </p:cNvSpPr>
            <p:nvPr/>
          </p:nvSpPr>
          <p:spPr bwMode="auto">
            <a:xfrm>
              <a:off x="936" y="3880"/>
              <a:ext cx="5534" cy="146"/>
            </a:xfrm>
            <a:custGeom>
              <a:avLst/>
              <a:gdLst>
                <a:gd name="T0" fmla="*/ 927 w 2340"/>
                <a:gd name="T1" fmla="*/ 39 h 59"/>
                <a:gd name="T2" fmla="*/ 736 w 2340"/>
                <a:gd name="T3" fmla="*/ 39 h 59"/>
                <a:gd name="T4" fmla="*/ 529 w 2340"/>
                <a:gd name="T5" fmla="*/ 40 h 59"/>
                <a:gd name="T6" fmla="*/ 327 w 2340"/>
                <a:gd name="T7" fmla="*/ 37 h 59"/>
                <a:gd name="T8" fmla="*/ 0 w 2340"/>
                <a:gd name="T9" fmla="*/ 41 h 59"/>
                <a:gd name="T10" fmla="*/ 148 w 2340"/>
                <a:gd name="T11" fmla="*/ 28 h 59"/>
                <a:gd name="T12" fmla="*/ 344 w 2340"/>
                <a:gd name="T13" fmla="*/ 26 h 59"/>
                <a:gd name="T14" fmla="*/ 504 w 2340"/>
                <a:gd name="T15" fmla="*/ 17 h 59"/>
                <a:gd name="T16" fmla="*/ 681 w 2340"/>
                <a:gd name="T17" fmla="*/ 20 h 59"/>
                <a:gd name="T18" fmla="*/ 858 w 2340"/>
                <a:gd name="T19" fmla="*/ 16 h 59"/>
                <a:gd name="T20" fmla="*/ 1058 w 2340"/>
                <a:gd name="T21" fmla="*/ 11 h 59"/>
                <a:gd name="T22" fmla="*/ 990 w 2340"/>
                <a:gd name="T23" fmla="*/ 12 h 59"/>
                <a:gd name="T24" fmla="*/ 920 w 2340"/>
                <a:gd name="T25" fmla="*/ 6 h 59"/>
                <a:gd name="T26" fmla="*/ 1099 w 2340"/>
                <a:gd name="T27" fmla="*/ 4 h 59"/>
                <a:gd name="T28" fmla="*/ 1162 w 2340"/>
                <a:gd name="T29" fmla="*/ 9 h 59"/>
                <a:gd name="T30" fmla="*/ 1281 w 2340"/>
                <a:gd name="T31" fmla="*/ 10 h 59"/>
                <a:gd name="T32" fmla="*/ 1188 w 2340"/>
                <a:gd name="T33" fmla="*/ 6 h 59"/>
                <a:gd name="T34" fmla="*/ 1393 w 2340"/>
                <a:gd name="T35" fmla="*/ 5 h 59"/>
                <a:gd name="T36" fmla="*/ 1380 w 2340"/>
                <a:gd name="T37" fmla="*/ 7 h 59"/>
                <a:gd name="T38" fmla="*/ 1433 w 2340"/>
                <a:gd name="T39" fmla="*/ 17 h 59"/>
                <a:gd name="T40" fmla="*/ 1458 w 2340"/>
                <a:gd name="T41" fmla="*/ 15 h 59"/>
                <a:gd name="T42" fmla="*/ 1566 w 2340"/>
                <a:gd name="T43" fmla="*/ 6 h 59"/>
                <a:gd name="T44" fmla="*/ 1608 w 2340"/>
                <a:gd name="T45" fmla="*/ 6 h 59"/>
                <a:gd name="T46" fmla="*/ 1647 w 2340"/>
                <a:gd name="T47" fmla="*/ 11 h 59"/>
                <a:gd name="T48" fmla="*/ 1707 w 2340"/>
                <a:gd name="T49" fmla="*/ 8 h 59"/>
                <a:gd name="T50" fmla="*/ 1753 w 2340"/>
                <a:gd name="T51" fmla="*/ 15 h 59"/>
                <a:gd name="T52" fmla="*/ 1834 w 2340"/>
                <a:gd name="T53" fmla="*/ 14 h 59"/>
                <a:gd name="T54" fmla="*/ 1860 w 2340"/>
                <a:gd name="T55" fmla="*/ 20 h 59"/>
                <a:gd name="T56" fmla="*/ 2094 w 2340"/>
                <a:gd name="T57" fmla="*/ 14 h 59"/>
                <a:gd name="T58" fmla="*/ 2124 w 2340"/>
                <a:gd name="T59" fmla="*/ 21 h 59"/>
                <a:gd name="T60" fmla="*/ 2195 w 2340"/>
                <a:gd name="T61" fmla="*/ 14 h 59"/>
                <a:gd name="T62" fmla="*/ 2286 w 2340"/>
                <a:gd name="T63" fmla="*/ 18 h 59"/>
                <a:gd name="T64" fmla="*/ 2262 w 2340"/>
                <a:gd name="T65" fmla="*/ 33 h 59"/>
                <a:gd name="T66" fmla="*/ 2208 w 2340"/>
                <a:gd name="T67" fmla="*/ 37 h 59"/>
                <a:gd name="T68" fmla="*/ 2304 w 2340"/>
                <a:gd name="T69" fmla="*/ 40 h 59"/>
                <a:gd name="T70" fmla="*/ 2212 w 2340"/>
                <a:gd name="T71" fmla="*/ 47 h 59"/>
                <a:gd name="T72" fmla="*/ 2118 w 2340"/>
                <a:gd name="T73" fmla="*/ 49 h 59"/>
                <a:gd name="T74" fmla="*/ 2013 w 2340"/>
                <a:gd name="T75" fmla="*/ 51 h 59"/>
                <a:gd name="T76" fmla="*/ 1822 w 2340"/>
                <a:gd name="T77" fmla="*/ 48 h 59"/>
                <a:gd name="T78" fmla="*/ 1539 w 2340"/>
                <a:gd name="T79" fmla="*/ 43 h 59"/>
                <a:gd name="T80" fmla="*/ 1477 w 2340"/>
                <a:gd name="T81" fmla="*/ 43 h 59"/>
                <a:gd name="T82" fmla="*/ 1371 w 2340"/>
                <a:gd name="T83" fmla="*/ 52 h 59"/>
                <a:gd name="T84" fmla="*/ 1217 w 2340"/>
                <a:gd name="T85" fmla="*/ 53 h 59"/>
                <a:gd name="T86" fmla="*/ 1154 w 2340"/>
                <a:gd name="T87" fmla="*/ 55 h 59"/>
                <a:gd name="T88" fmla="*/ 1094 w 2340"/>
                <a:gd name="T89" fmla="*/ 58 h 59"/>
                <a:gd name="T90" fmla="*/ 1024 w 2340"/>
                <a:gd name="T91" fmla="*/ 37 h 59"/>
                <a:gd name="T92" fmla="*/ 1284 w 2340"/>
                <a:gd name="T93" fmla="*/ 32 h 59"/>
                <a:gd name="T94" fmla="*/ 1104 w 2340"/>
                <a:gd name="T95" fmla="*/ 34 h 59"/>
                <a:gd name="T96" fmla="*/ 1199 w 2340"/>
                <a:gd name="T97" fmla="*/ 39 h 59"/>
                <a:gd name="T98" fmla="*/ 1868 w 2340"/>
                <a:gd name="T99" fmla="*/ 36 h 59"/>
                <a:gd name="T100" fmla="*/ 1970 w 2340"/>
                <a:gd name="T101" fmla="*/ 38 h 59"/>
                <a:gd name="T102" fmla="*/ 2012 w 2340"/>
                <a:gd name="T103" fmla="*/ 32 h 59"/>
                <a:gd name="T104" fmla="*/ 1618 w 2340"/>
                <a:gd name="T105" fmla="*/ 41 h 59"/>
                <a:gd name="T106" fmla="*/ 1631 w 2340"/>
                <a:gd name="T107" fmla="*/ 48 h 59"/>
                <a:gd name="T108" fmla="*/ 1721 w 2340"/>
                <a:gd name="T109" fmla="*/ 39 h 59"/>
                <a:gd name="T110" fmla="*/ 1836 w 2340"/>
                <a:gd name="T111" fmla="*/ 36 h 59"/>
                <a:gd name="T112" fmla="*/ 1703 w 2340"/>
                <a:gd name="T113" fmla="*/ 33 h 59"/>
                <a:gd name="T114" fmla="*/ 1574 w 2340"/>
                <a:gd name="T115" fmla="*/ 28 h 59"/>
                <a:gd name="T116" fmla="*/ 1412 w 2340"/>
                <a:gd name="T117" fmla="*/ 37 h 59"/>
                <a:gd name="T118" fmla="*/ 1315 w 2340"/>
                <a:gd name="T119" fmla="*/ 39 h 59"/>
                <a:gd name="T120" fmla="*/ 1443 w 2340"/>
                <a:gd name="T1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0" h="59">
                  <a:moveTo>
                    <a:pt x="1011" y="38"/>
                  </a:moveTo>
                  <a:cubicBezTo>
                    <a:pt x="1010" y="38"/>
                    <a:pt x="1009" y="38"/>
                    <a:pt x="1008" y="38"/>
                  </a:cubicBezTo>
                  <a:cubicBezTo>
                    <a:pt x="1009" y="37"/>
                    <a:pt x="1009" y="37"/>
                    <a:pt x="1009" y="37"/>
                  </a:cubicBezTo>
                  <a:cubicBezTo>
                    <a:pt x="1006" y="37"/>
                    <a:pt x="1003" y="37"/>
                    <a:pt x="1000" y="37"/>
                  </a:cubicBezTo>
                  <a:cubicBezTo>
                    <a:pt x="999" y="37"/>
                    <a:pt x="997" y="37"/>
                    <a:pt x="996" y="37"/>
                  </a:cubicBezTo>
                  <a:cubicBezTo>
                    <a:pt x="997" y="37"/>
                    <a:pt x="997" y="37"/>
                    <a:pt x="997" y="37"/>
                  </a:cubicBezTo>
                  <a:cubicBezTo>
                    <a:pt x="996" y="37"/>
                    <a:pt x="995" y="37"/>
                    <a:pt x="994" y="37"/>
                  </a:cubicBezTo>
                  <a:cubicBezTo>
                    <a:pt x="987" y="38"/>
                    <a:pt x="968" y="40"/>
                    <a:pt x="962" y="41"/>
                  </a:cubicBezTo>
                  <a:cubicBezTo>
                    <a:pt x="955" y="41"/>
                    <a:pt x="946" y="42"/>
                    <a:pt x="940" y="42"/>
                  </a:cubicBezTo>
                  <a:cubicBezTo>
                    <a:pt x="946" y="42"/>
                    <a:pt x="952" y="41"/>
                    <a:pt x="950" y="40"/>
                  </a:cubicBezTo>
                  <a:cubicBezTo>
                    <a:pt x="940" y="39"/>
                    <a:pt x="935" y="36"/>
                    <a:pt x="917" y="39"/>
                  </a:cubicBezTo>
                  <a:cubicBezTo>
                    <a:pt x="927" y="39"/>
                    <a:pt x="927" y="39"/>
                    <a:pt x="927" y="39"/>
                  </a:cubicBezTo>
                  <a:cubicBezTo>
                    <a:pt x="903" y="43"/>
                    <a:pt x="903" y="43"/>
                    <a:pt x="903" y="43"/>
                  </a:cubicBezTo>
                  <a:cubicBezTo>
                    <a:pt x="895" y="41"/>
                    <a:pt x="915" y="41"/>
                    <a:pt x="919" y="39"/>
                  </a:cubicBezTo>
                  <a:cubicBezTo>
                    <a:pt x="900" y="41"/>
                    <a:pt x="885" y="36"/>
                    <a:pt x="876" y="40"/>
                  </a:cubicBezTo>
                  <a:cubicBezTo>
                    <a:pt x="875" y="38"/>
                    <a:pt x="873" y="34"/>
                    <a:pt x="861" y="35"/>
                  </a:cubicBezTo>
                  <a:cubicBezTo>
                    <a:pt x="869" y="37"/>
                    <a:pt x="853" y="36"/>
                    <a:pt x="860" y="38"/>
                  </a:cubicBezTo>
                  <a:cubicBezTo>
                    <a:pt x="856" y="40"/>
                    <a:pt x="847" y="38"/>
                    <a:pt x="846" y="39"/>
                  </a:cubicBezTo>
                  <a:cubicBezTo>
                    <a:pt x="847" y="38"/>
                    <a:pt x="847" y="38"/>
                    <a:pt x="847" y="38"/>
                  </a:cubicBezTo>
                  <a:cubicBezTo>
                    <a:pt x="826" y="35"/>
                    <a:pt x="820" y="40"/>
                    <a:pt x="811" y="42"/>
                  </a:cubicBezTo>
                  <a:cubicBezTo>
                    <a:pt x="786" y="43"/>
                    <a:pt x="774" y="41"/>
                    <a:pt x="754" y="42"/>
                  </a:cubicBezTo>
                  <a:cubicBezTo>
                    <a:pt x="753" y="40"/>
                    <a:pt x="748" y="37"/>
                    <a:pt x="740" y="37"/>
                  </a:cubicBezTo>
                  <a:cubicBezTo>
                    <a:pt x="736" y="39"/>
                    <a:pt x="717" y="39"/>
                    <a:pt x="716" y="42"/>
                  </a:cubicBezTo>
                  <a:cubicBezTo>
                    <a:pt x="730" y="43"/>
                    <a:pt x="727" y="40"/>
                    <a:pt x="736" y="39"/>
                  </a:cubicBezTo>
                  <a:cubicBezTo>
                    <a:pt x="743" y="42"/>
                    <a:pt x="737" y="42"/>
                    <a:pt x="747" y="43"/>
                  </a:cubicBezTo>
                  <a:cubicBezTo>
                    <a:pt x="739" y="42"/>
                    <a:pt x="711" y="44"/>
                    <a:pt x="702" y="42"/>
                  </a:cubicBezTo>
                  <a:cubicBezTo>
                    <a:pt x="705" y="42"/>
                    <a:pt x="705" y="42"/>
                    <a:pt x="705" y="42"/>
                  </a:cubicBezTo>
                  <a:cubicBezTo>
                    <a:pt x="691" y="40"/>
                    <a:pt x="688" y="35"/>
                    <a:pt x="665" y="38"/>
                  </a:cubicBezTo>
                  <a:cubicBezTo>
                    <a:pt x="654" y="40"/>
                    <a:pt x="654" y="40"/>
                    <a:pt x="654" y="40"/>
                  </a:cubicBezTo>
                  <a:cubicBezTo>
                    <a:pt x="654" y="39"/>
                    <a:pt x="654" y="39"/>
                    <a:pt x="655" y="39"/>
                  </a:cubicBezTo>
                  <a:cubicBezTo>
                    <a:pt x="637" y="39"/>
                    <a:pt x="641" y="36"/>
                    <a:pt x="621" y="38"/>
                  </a:cubicBezTo>
                  <a:cubicBezTo>
                    <a:pt x="623" y="38"/>
                    <a:pt x="622" y="38"/>
                    <a:pt x="624" y="37"/>
                  </a:cubicBezTo>
                  <a:cubicBezTo>
                    <a:pt x="612" y="36"/>
                    <a:pt x="601" y="39"/>
                    <a:pt x="592" y="39"/>
                  </a:cubicBezTo>
                  <a:cubicBezTo>
                    <a:pt x="587" y="37"/>
                    <a:pt x="593" y="37"/>
                    <a:pt x="596" y="36"/>
                  </a:cubicBezTo>
                  <a:cubicBezTo>
                    <a:pt x="576" y="35"/>
                    <a:pt x="554" y="39"/>
                    <a:pt x="542" y="41"/>
                  </a:cubicBezTo>
                  <a:cubicBezTo>
                    <a:pt x="529" y="40"/>
                    <a:pt x="529" y="40"/>
                    <a:pt x="529" y="40"/>
                  </a:cubicBezTo>
                  <a:cubicBezTo>
                    <a:pt x="537" y="39"/>
                    <a:pt x="546" y="37"/>
                    <a:pt x="544" y="36"/>
                  </a:cubicBezTo>
                  <a:cubicBezTo>
                    <a:pt x="537" y="36"/>
                    <a:pt x="538" y="37"/>
                    <a:pt x="528" y="37"/>
                  </a:cubicBezTo>
                  <a:cubicBezTo>
                    <a:pt x="530" y="36"/>
                    <a:pt x="534" y="34"/>
                    <a:pt x="539" y="33"/>
                  </a:cubicBezTo>
                  <a:cubicBezTo>
                    <a:pt x="518" y="31"/>
                    <a:pt x="534" y="37"/>
                    <a:pt x="519" y="33"/>
                  </a:cubicBezTo>
                  <a:cubicBezTo>
                    <a:pt x="513" y="33"/>
                    <a:pt x="509" y="35"/>
                    <a:pt x="508" y="37"/>
                  </a:cubicBezTo>
                  <a:cubicBezTo>
                    <a:pt x="496" y="35"/>
                    <a:pt x="496" y="35"/>
                    <a:pt x="496" y="35"/>
                  </a:cubicBezTo>
                  <a:cubicBezTo>
                    <a:pt x="495" y="37"/>
                    <a:pt x="480" y="37"/>
                    <a:pt x="471" y="37"/>
                  </a:cubicBezTo>
                  <a:cubicBezTo>
                    <a:pt x="469" y="38"/>
                    <a:pt x="478" y="39"/>
                    <a:pt x="482" y="38"/>
                  </a:cubicBezTo>
                  <a:cubicBezTo>
                    <a:pt x="481" y="40"/>
                    <a:pt x="471" y="40"/>
                    <a:pt x="464" y="40"/>
                  </a:cubicBezTo>
                  <a:cubicBezTo>
                    <a:pt x="462" y="37"/>
                    <a:pt x="421" y="41"/>
                    <a:pt x="429" y="36"/>
                  </a:cubicBezTo>
                  <a:cubicBezTo>
                    <a:pt x="400" y="38"/>
                    <a:pt x="358" y="38"/>
                    <a:pt x="338" y="40"/>
                  </a:cubicBezTo>
                  <a:cubicBezTo>
                    <a:pt x="332" y="39"/>
                    <a:pt x="319" y="39"/>
                    <a:pt x="327" y="37"/>
                  </a:cubicBezTo>
                  <a:cubicBezTo>
                    <a:pt x="303" y="37"/>
                    <a:pt x="291" y="41"/>
                    <a:pt x="267" y="40"/>
                  </a:cubicBezTo>
                  <a:cubicBezTo>
                    <a:pt x="265" y="39"/>
                    <a:pt x="278" y="40"/>
                    <a:pt x="277" y="38"/>
                  </a:cubicBezTo>
                  <a:cubicBezTo>
                    <a:pt x="261" y="40"/>
                    <a:pt x="249" y="37"/>
                    <a:pt x="225" y="38"/>
                  </a:cubicBezTo>
                  <a:cubicBezTo>
                    <a:pt x="229" y="38"/>
                    <a:pt x="230" y="37"/>
                    <a:pt x="231" y="36"/>
                  </a:cubicBezTo>
                  <a:cubicBezTo>
                    <a:pt x="231" y="37"/>
                    <a:pt x="221" y="38"/>
                    <a:pt x="215" y="38"/>
                  </a:cubicBezTo>
                  <a:cubicBezTo>
                    <a:pt x="211" y="38"/>
                    <a:pt x="219" y="38"/>
                    <a:pt x="217" y="37"/>
                  </a:cubicBezTo>
                  <a:cubicBezTo>
                    <a:pt x="171" y="36"/>
                    <a:pt x="136" y="41"/>
                    <a:pt x="90" y="41"/>
                  </a:cubicBezTo>
                  <a:cubicBezTo>
                    <a:pt x="103" y="41"/>
                    <a:pt x="108" y="38"/>
                    <a:pt x="108" y="37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0" y="38"/>
                    <a:pt x="80" y="38"/>
                    <a:pt x="72" y="39"/>
                  </a:cubicBezTo>
                  <a:cubicBezTo>
                    <a:pt x="71" y="39"/>
                    <a:pt x="67" y="38"/>
                    <a:pt x="71" y="38"/>
                  </a:cubicBezTo>
                  <a:cubicBezTo>
                    <a:pt x="46" y="35"/>
                    <a:pt x="32" y="42"/>
                    <a:pt x="0" y="41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35" y="30"/>
                    <a:pt x="27" y="33"/>
                    <a:pt x="26" y="32"/>
                  </a:cubicBezTo>
                  <a:cubicBezTo>
                    <a:pt x="28" y="31"/>
                    <a:pt x="33" y="31"/>
                    <a:pt x="33" y="30"/>
                  </a:cubicBezTo>
                  <a:cubicBezTo>
                    <a:pt x="23" y="29"/>
                    <a:pt x="23" y="31"/>
                    <a:pt x="16" y="31"/>
                  </a:cubicBezTo>
                  <a:cubicBezTo>
                    <a:pt x="34" y="27"/>
                    <a:pt x="71" y="27"/>
                    <a:pt x="91" y="26"/>
                  </a:cubicBezTo>
                  <a:cubicBezTo>
                    <a:pt x="94" y="26"/>
                    <a:pt x="89" y="27"/>
                    <a:pt x="88" y="28"/>
                  </a:cubicBezTo>
                  <a:cubicBezTo>
                    <a:pt x="96" y="28"/>
                    <a:pt x="101" y="29"/>
                    <a:pt x="111" y="28"/>
                  </a:cubicBezTo>
                  <a:cubicBezTo>
                    <a:pt x="118" y="26"/>
                    <a:pt x="106" y="27"/>
                    <a:pt x="101" y="27"/>
                  </a:cubicBezTo>
                  <a:cubicBezTo>
                    <a:pt x="102" y="25"/>
                    <a:pt x="105" y="25"/>
                    <a:pt x="110" y="25"/>
                  </a:cubicBezTo>
                  <a:cubicBezTo>
                    <a:pt x="111" y="27"/>
                    <a:pt x="141" y="26"/>
                    <a:pt x="148" y="28"/>
                  </a:cubicBezTo>
                  <a:cubicBezTo>
                    <a:pt x="178" y="28"/>
                    <a:pt x="143" y="23"/>
                    <a:pt x="173" y="24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98" y="24"/>
                    <a:pt x="220" y="23"/>
                    <a:pt x="240" y="23"/>
                  </a:cubicBezTo>
                  <a:cubicBezTo>
                    <a:pt x="236" y="23"/>
                    <a:pt x="236" y="23"/>
                    <a:pt x="236" y="23"/>
                  </a:cubicBezTo>
                  <a:cubicBezTo>
                    <a:pt x="233" y="24"/>
                    <a:pt x="237" y="25"/>
                    <a:pt x="239" y="25"/>
                  </a:cubicBezTo>
                  <a:cubicBezTo>
                    <a:pt x="254" y="26"/>
                    <a:pt x="267" y="24"/>
                    <a:pt x="276" y="26"/>
                  </a:cubicBezTo>
                  <a:cubicBezTo>
                    <a:pt x="292" y="24"/>
                    <a:pt x="320" y="22"/>
                    <a:pt x="339" y="21"/>
                  </a:cubicBezTo>
                  <a:cubicBezTo>
                    <a:pt x="344" y="24"/>
                    <a:pt x="314" y="23"/>
                    <a:pt x="306" y="25"/>
                  </a:cubicBezTo>
                  <a:cubicBezTo>
                    <a:pt x="324" y="25"/>
                    <a:pt x="324" y="25"/>
                    <a:pt x="324" y="25"/>
                  </a:cubicBezTo>
                  <a:cubicBezTo>
                    <a:pt x="313" y="25"/>
                    <a:pt x="309" y="26"/>
                    <a:pt x="302" y="28"/>
                  </a:cubicBezTo>
                  <a:cubicBezTo>
                    <a:pt x="317" y="28"/>
                    <a:pt x="322" y="26"/>
                    <a:pt x="337" y="25"/>
                  </a:cubicBezTo>
                  <a:cubicBezTo>
                    <a:pt x="336" y="26"/>
                    <a:pt x="337" y="26"/>
                    <a:pt x="344" y="26"/>
                  </a:cubicBezTo>
                  <a:cubicBezTo>
                    <a:pt x="346" y="24"/>
                    <a:pt x="346" y="24"/>
                    <a:pt x="346" y="24"/>
                  </a:cubicBezTo>
                  <a:cubicBezTo>
                    <a:pt x="346" y="24"/>
                    <a:pt x="347" y="25"/>
                    <a:pt x="349" y="25"/>
                  </a:cubicBezTo>
                  <a:cubicBezTo>
                    <a:pt x="374" y="24"/>
                    <a:pt x="374" y="24"/>
                    <a:pt x="374" y="24"/>
                  </a:cubicBezTo>
                  <a:cubicBezTo>
                    <a:pt x="369" y="23"/>
                    <a:pt x="369" y="21"/>
                    <a:pt x="362" y="21"/>
                  </a:cubicBezTo>
                  <a:cubicBezTo>
                    <a:pt x="364" y="22"/>
                    <a:pt x="359" y="22"/>
                    <a:pt x="352" y="22"/>
                  </a:cubicBezTo>
                  <a:cubicBezTo>
                    <a:pt x="358" y="21"/>
                    <a:pt x="346" y="21"/>
                    <a:pt x="346" y="20"/>
                  </a:cubicBezTo>
                  <a:cubicBezTo>
                    <a:pt x="359" y="20"/>
                    <a:pt x="375" y="20"/>
                    <a:pt x="384" y="19"/>
                  </a:cubicBezTo>
                  <a:cubicBezTo>
                    <a:pt x="387" y="21"/>
                    <a:pt x="387" y="21"/>
                    <a:pt x="387" y="21"/>
                  </a:cubicBezTo>
                  <a:cubicBezTo>
                    <a:pt x="400" y="22"/>
                    <a:pt x="413" y="21"/>
                    <a:pt x="421" y="21"/>
                  </a:cubicBezTo>
                  <a:cubicBezTo>
                    <a:pt x="419" y="22"/>
                    <a:pt x="419" y="22"/>
                    <a:pt x="419" y="22"/>
                  </a:cubicBezTo>
                  <a:cubicBezTo>
                    <a:pt x="434" y="23"/>
                    <a:pt x="449" y="22"/>
                    <a:pt x="462" y="23"/>
                  </a:cubicBezTo>
                  <a:cubicBezTo>
                    <a:pt x="476" y="21"/>
                    <a:pt x="493" y="20"/>
                    <a:pt x="504" y="17"/>
                  </a:cubicBezTo>
                  <a:cubicBezTo>
                    <a:pt x="509" y="15"/>
                    <a:pt x="543" y="20"/>
                    <a:pt x="558" y="17"/>
                  </a:cubicBezTo>
                  <a:cubicBezTo>
                    <a:pt x="559" y="17"/>
                    <a:pt x="548" y="19"/>
                    <a:pt x="543" y="20"/>
                  </a:cubicBezTo>
                  <a:cubicBezTo>
                    <a:pt x="553" y="20"/>
                    <a:pt x="561" y="17"/>
                    <a:pt x="564" y="20"/>
                  </a:cubicBezTo>
                  <a:cubicBezTo>
                    <a:pt x="541" y="19"/>
                    <a:pt x="565" y="22"/>
                    <a:pt x="555" y="22"/>
                  </a:cubicBezTo>
                  <a:cubicBezTo>
                    <a:pt x="566" y="22"/>
                    <a:pt x="577" y="22"/>
                    <a:pt x="582" y="21"/>
                  </a:cubicBezTo>
                  <a:cubicBezTo>
                    <a:pt x="565" y="21"/>
                    <a:pt x="588" y="18"/>
                    <a:pt x="571" y="19"/>
                  </a:cubicBezTo>
                  <a:cubicBezTo>
                    <a:pt x="584" y="17"/>
                    <a:pt x="603" y="16"/>
                    <a:pt x="619" y="17"/>
                  </a:cubicBezTo>
                  <a:cubicBezTo>
                    <a:pt x="618" y="18"/>
                    <a:pt x="620" y="18"/>
                    <a:pt x="626" y="18"/>
                  </a:cubicBezTo>
                  <a:cubicBezTo>
                    <a:pt x="631" y="17"/>
                    <a:pt x="631" y="17"/>
                    <a:pt x="631" y="17"/>
                  </a:cubicBezTo>
                  <a:cubicBezTo>
                    <a:pt x="639" y="17"/>
                    <a:pt x="617" y="19"/>
                    <a:pt x="632" y="19"/>
                  </a:cubicBezTo>
                  <a:cubicBezTo>
                    <a:pt x="647" y="17"/>
                    <a:pt x="679" y="21"/>
                    <a:pt x="686" y="16"/>
                  </a:cubicBezTo>
                  <a:cubicBezTo>
                    <a:pt x="697" y="18"/>
                    <a:pt x="663" y="18"/>
                    <a:pt x="681" y="20"/>
                  </a:cubicBezTo>
                  <a:cubicBezTo>
                    <a:pt x="670" y="22"/>
                    <a:pt x="656" y="20"/>
                    <a:pt x="653" y="22"/>
                  </a:cubicBezTo>
                  <a:cubicBezTo>
                    <a:pt x="663" y="22"/>
                    <a:pt x="656" y="24"/>
                    <a:pt x="663" y="24"/>
                  </a:cubicBezTo>
                  <a:cubicBezTo>
                    <a:pt x="674" y="23"/>
                    <a:pt x="674" y="23"/>
                    <a:pt x="674" y="23"/>
                  </a:cubicBezTo>
                  <a:cubicBezTo>
                    <a:pt x="672" y="23"/>
                    <a:pt x="672" y="23"/>
                    <a:pt x="672" y="23"/>
                  </a:cubicBezTo>
                  <a:cubicBezTo>
                    <a:pt x="691" y="21"/>
                    <a:pt x="721" y="22"/>
                    <a:pt x="746" y="21"/>
                  </a:cubicBezTo>
                  <a:cubicBezTo>
                    <a:pt x="766" y="19"/>
                    <a:pt x="780" y="15"/>
                    <a:pt x="805" y="16"/>
                  </a:cubicBezTo>
                  <a:cubicBezTo>
                    <a:pt x="798" y="17"/>
                    <a:pt x="826" y="17"/>
                    <a:pt x="810" y="20"/>
                  </a:cubicBezTo>
                  <a:cubicBezTo>
                    <a:pt x="822" y="21"/>
                    <a:pt x="833" y="19"/>
                    <a:pt x="833" y="18"/>
                  </a:cubicBezTo>
                  <a:cubicBezTo>
                    <a:pt x="823" y="18"/>
                    <a:pt x="830" y="18"/>
                    <a:pt x="821" y="17"/>
                  </a:cubicBezTo>
                  <a:cubicBezTo>
                    <a:pt x="827" y="16"/>
                    <a:pt x="840" y="16"/>
                    <a:pt x="846" y="17"/>
                  </a:cubicBezTo>
                  <a:cubicBezTo>
                    <a:pt x="843" y="17"/>
                    <a:pt x="844" y="17"/>
                    <a:pt x="843" y="18"/>
                  </a:cubicBezTo>
                  <a:cubicBezTo>
                    <a:pt x="855" y="18"/>
                    <a:pt x="849" y="16"/>
                    <a:pt x="858" y="16"/>
                  </a:cubicBezTo>
                  <a:cubicBezTo>
                    <a:pt x="861" y="18"/>
                    <a:pt x="877" y="16"/>
                    <a:pt x="885" y="17"/>
                  </a:cubicBezTo>
                  <a:cubicBezTo>
                    <a:pt x="897" y="15"/>
                    <a:pt x="897" y="15"/>
                    <a:pt x="897" y="15"/>
                  </a:cubicBezTo>
                  <a:cubicBezTo>
                    <a:pt x="890" y="16"/>
                    <a:pt x="908" y="15"/>
                    <a:pt x="909" y="17"/>
                  </a:cubicBezTo>
                  <a:cubicBezTo>
                    <a:pt x="918" y="16"/>
                    <a:pt x="925" y="14"/>
                    <a:pt x="937" y="14"/>
                  </a:cubicBezTo>
                  <a:cubicBezTo>
                    <a:pt x="932" y="15"/>
                    <a:pt x="949" y="15"/>
                    <a:pt x="949" y="17"/>
                  </a:cubicBezTo>
                  <a:cubicBezTo>
                    <a:pt x="970" y="19"/>
                    <a:pt x="985" y="12"/>
                    <a:pt x="1005" y="15"/>
                  </a:cubicBezTo>
                  <a:cubicBezTo>
                    <a:pt x="1004" y="15"/>
                    <a:pt x="1000" y="16"/>
                    <a:pt x="1006" y="17"/>
                  </a:cubicBezTo>
                  <a:cubicBezTo>
                    <a:pt x="1011" y="16"/>
                    <a:pt x="1019" y="16"/>
                    <a:pt x="1024" y="16"/>
                  </a:cubicBezTo>
                  <a:cubicBezTo>
                    <a:pt x="1024" y="16"/>
                    <a:pt x="1024" y="16"/>
                    <a:pt x="1024" y="16"/>
                  </a:cubicBezTo>
                  <a:cubicBezTo>
                    <a:pt x="1024" y="16"/>
                    <a:pt x="1024" y="16"/>
                    <a:pt x="1024" y="16"/>
                  </a:cubicBezTo>
                  <a:cubicBezTo>
                    <a:pt x="1027" y="16"/>
                    <a:pt x="1028" y="16"/>
                    <a:pt x="1028" y="16"/>
                  </a:cubicBezTo>
                  <a:cubicBezTo>
                    <a:pt x="1037" y="14"/>
                    <a:pt x="1041" y="12"/>
                    <a:pt x="1058" y="11"/>
                  </a:cubicBezTo>
                  <a:cubicBezTo>
                    <a:pt x="1057" y="9"/>
                    <a:pt x="1043" y="10"/>
                    <a:pt x="1037" y="10"/>
                  </a:cubicBezTo>
                  <a:cubicBezTo>
                    <a:pt x="1031" y="12"/>
                    <a:pt x="1031" y="12"/>
                    <a:pt x="1031" y="12"/>
                  </a:cubicBezTo>
                  <a:cubicBezTo>
                    <a:pt x="1026" y="9"/>
                    <a:pt x="1016" y="13"/>
                    <a:pt x="1012" y="12"/>
                  </a:cubicBezTo>
                  <a:cubicBezTo>
                    <a:pt x="1022" y="8"/>
                    <a:pt x="1051" y="9"/>
                    <a:pt x="1069" y="7"/>
                  </a:cubicBezTo>
                  <a:cubicBezTo>
                    <a:pt x="1058" y="4"/>
                    <a:pt x="1035" y="4"/>
                    <a:pt x="1015" y="4"/>
                  </a:cubicBezTo>
                  <a:cubicBezTo>
                    <a:pt x="1024" y="5"/>
                    <a:pt x="1024" y="5"/>
                    <a:pt x="1024" y="5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23" y="7"/>
                    <a:pt x="1023" y="7"/>
                    <a:pt x="1023" y="7"/>
                  </a:cubicBezTo>
                  <a:cubicBezTo>
                    <a:pt x="1013" y="7"/>
                    <a:pt x="1005" y="8"/>
                    <a:pt x="995" y="7"/>
                  </a:cubicBezTo>
                  <a:cubicBezTo>
                    <a:pt x="1006" y="7"/>
                    <a:pt x="1010" y="10"/>
                    <a:pt x="1004" y="10"/>
                  </a:cubicBezTo>
                  <a:cubicBezTo>
                    <a:pt x="992" y="8"/>
                    <a:pt x="992" y="11"/>
                    <a:pt x="983" y="11"/>
                  </a:cubicBezTo>
                  <a:cubicBezTo>
                    <a:pt x="988" y="11"/>
                    <a:pt x="994" y="11"/>
                    <a:pt x="990" y="12"/>
                  </a:cubicBezTo>
                  <a:cubicBezTo>
                    <a:pt x="972" y="10"/>
                    <a:pt x="967" y="11"/>
                    <a:pt x="951" y="9"/>
                  </a:cubicBezTo>
                  <a:cubicBezTo>
                    <a:pt x="953" y="12"/>
                    <a:pt x="931" y="9"/>
                    <a:pt x="928" y="12"/>
                  </a:cubicBezTo>
                  <a:cubicBezTo>
                    <a:pt x="936" y="12"/>
                    <a:pt x="936" y="12"/>
                    <a:pt x="936" y="12"/>
                  </a:cubicBezTo>
                  <a:cubicBezTo>
                    <a:pt x="920" y="14"/>
                    <a:pt x="920" y="14"/>
                    <a:pt x="920" y="14"/>
                  </a:cubicBezTo>
                  <a:cubicBezTo>
                    <a:pt x="905" y="11"/>
                    <a:pt x="933" y="11"/>
                    <a:pt x="911" y="9"/>
                  </a:cubicBezTo>
                  <a:cubicBezTo>
                    <a:pt x="890" y="9"/>
                    <a:pt x="890" y="13"/>
                    <a:pt x="874" y="13"/>
                  </a:cubicBezTo>
                  <a:cubicBezTo>
                    <a:pt x="879" y="11"/>
                    <a:pt x="892" y="9"/>
                    <a:pt x="905" y="9"/>
                  </a:cubicBezTo>
                  <a:cubicBezTo>
                    <a:pt x="898" y="8"/>
                    <a:pt x="898" y="8"/>
                    <a:pt x="898" y="8"/>
                  </a:cubicBezTo>
                  <a:cubicBezTo>
                    <a:pt x="902" y="7"/>
                    <a:pt x="920" y="7"/>
                    <a:pt x="929" y="8"/>
                  </a:cubicBezTo>
                  <a:cubicBezTo>
                    <a:pt x="914" y="10"/>
                    <a:pt x="936" y="8"/>
                    <a:pt x="943" y="10"/>
                  </a:cubicBezTo>
                  <a:cubicBezTo>
                    <a:pt x="944" y="8"/>
                    <a:pt x="935" y="8"/>
                    <a:pt x="946" y="7"/>
                  </a:cubicBezTo>
                  <a:cubicBezTo>
                    <a:pt x="935" y="7"/>
                    <a:pt x="934" y="7"/>
                    <a:pt x="920" y="6"/>
                  </a:cubicBezTo>
                  <a:cubicBezTo>
                    <a:pt x="949" y="7"/>
                    <a:pt x="946" y="0"/>
                    <a:pt x="972" y="2"/>
                  </a:cubicBezTo>
                  <a:cubicBezTo>
                    <a:pt x="960" y="2"/>
                    <a:pt x="976" y="4"/>
                    <a:pt x="978" y="5"/>
                  </a:cubicBezTo>
                  <a:cubicBezTo>
                    <a:pt x="983" y="5"/>
                    <a:pt x="994" y="4"/>
                    <a:pt x="999" y="4"/>
                  </a:cubicBezTo>
                  <a:cubicBezTo>
                    <a:pt x="995" y="1"/>
                    <a:pt x="995" y="1"/>
                    <a:pt x="995" y="1"/>
                  </a:cubicBezTo>
                  <a:cubicBezTo>
                    <a:pt x="1010" y="0"/>
                    <a:pt x="1015" y="6"/>
                    <a:pt x="1032" y="3"/>
                  </a:cubicBezTo>
                  <a:cubicBezTo>
                    <a:pt x="1034" y="1"/>
                    <a:pt x="1017" y="2"/>
                    <a:pt x="1020" y="2"/>
                  </a:cubicBezTo>
                  <a:cubicBezTo>
                    <a:pt x="1044" y="0"/>
                    <a:pt x="1052" y="5"/>
                    <a:pt x="1073" y="7"/>
                  </a:cubicBezTo>
                  <a:cubicBezTo>
                    <a:pt x="1074" y="6"/>
                    <a:pt x="1074" y="4"/>
                    <a:pt x="1081" y="3"/>
                  </a:cubicBezTo>
                  <a:cubicBezTo>
                    <a:pt x="1079" y="5"/>
                    <a:pt x="1084" y="5"/>
                    <a:pt x="1076" y="7"/>
                  </a:cubicBezTo>
                  <a:cubicBezTo>
                    <a:pt x="1083" y="7"/>
                    <a:pt x="1091" y="6"/>
                    <a:pt x="1098" y="5"/>
                  </a:cubicBezTo>
                  <a:cubicBezTo>
                    <a:pt x="1083" y="4"/>
                    <a:pt x="1104" y="3"/>
                    <a:pt x="1106" y="2"/>
                  </a:cubicBezTo>
                  <a:cubicBezTo>
                    <a:pt x="1114" y="2"/>
                    <a:pt x="1104" y="4"/>
                    <a:pt x="1099" y="4"/>
                  </a:cubicBezTo>
                  <a:cubicBezTo>
                    <a:pt x="1105" y="5"/>
                    <a:pt x="1113" y="7"/>
                    <a:pt x="1116" y="5"/>
                  </a:cubicBezTo>
                  <a:cubicBezTo>
                    <a:pt x="1116" y="6"/>
                    <a:pt x="1099" y="9"/>
                    <a:pt x="1088" y="10"/>
                  </a:cubicBezTo>
                  <a:cubicBezTo>
                    <a:pt x="1095" y="10"/>
                    <a:pt x="1095" y="10"/>
                    <a:pt x="1095" y="10"/>
                  </a:cubicBezTo>
                  <a:cubicBezTo>
                    <a:pt x="1090" y="11"/>
                    <a:pt x="1089" y="10"/>
                    <a:pt x="1082" y="10"/>
                  </a:cubicBezTo>
                  <a:cubicBezTo>
                    <a:pt x="1089" y="11"/>
                    <a:pt x="1088" y="13"/>
                    <a:pt x="1087" y="14"/>
                  </a:cubicBezTo>
                  <a:cubicBezTo>
                    <a:pt x="1086" y="14"/>
                    <a:pt x="1087" y="14"/>
                    <a:pt x="1086" y="13"/>
                  </a:cubicBezTo>
                  <a:cubicBezTo>
                    <a:pt x="1080" y="13"/>
                    <a:pt x="1076" y="14"/>
                    <a:pt x="1077" y="14"/>
                  </a:cubicBezTo>
                  <a:cubicBezTo>
                    <a:pt x="1072" y="17"/>
                    <a:pt x="1085" y="16"/>
                    <a:pt x="1089" y="17"/>
                  </a:cubicBezTo>
                  <a:cubicBezTo>
                    <a:pt x="1093" y="17"/>
                    <a:pt x="1096" y="17"/>
                    <a:pt x="1099" y="17"/>
                  </a:cubicBezTo>
                  <a:cubicBezTo>
                    <a:pt x="1130" y="9"/>
                    <a:pt x="1130" y="9"/>
                    <a:pt x="1130" y="9"/>
                  </a:cubicBezTo>
                  <a:cubicBezTo>
                    <a:pt x="1143" y="8"/>
                    <a:pt x="1150" y="10"/>
                    <a:pt x="1160" y="11"/>
                  </a:cubicBezTo>
                  <a:cubicBezTo>
                    <a:pt x="1162" y="9"/>
                    <a:pt x="1162" y="9"/>
                    <a:pt x="1162" y="9"/>
                  </a:cubicBezTo>
                  <a:cubicBezTo>
                    <a:pt x="1174" y="9"/>
                    <a:pt x="1185" y="10"/>
                    <a:pt x="1178" y="13"/>
                  </a:cubicBezTo>
                  <a:cubicBezTo>
                    <a:pt x="1177" y="12"/>
                    <a:pt x="1176" y="12"/>
                    <a:pt x="1173" y="12"/>
                  </a:cubicBezTo>
                  <a:cubicBezTo>
                    <a:pt x="1173" y="12"/>
                    <a:pt x="1172" y="12"/>
                    <a:pt x="1171" y="13"/>
                  </a:cubicBezTo>
                  <a:cubicBezTo>
                    <a:pt x="1171" y="13"/>
                    <a:pt x="1171" y="13"/>
                    <a:pt x="1171" y="13"/>
                  </a:cubicBezTo>
                  <a:cubicBezTo>
                    <a:pt x="1183" y="12"/>
                    <a:pt x="1191" y="12"/>
                    <a:pt x="1192" y="12"/>
                  </a:cubicBezTo>
                  <a:cubicBezTo>
                    <a:pt x="1171" y="15"/>
                    <a:pt x="1191" y="15"/>
                    <a:pt x="1187" y="19"/>
                  </a:cubicBezTo>
                  <a:cubicBezTo>
                    <a:pt x="1209" y="18"/>
                    <a:pt x="1209" y="18"/>
                    <a:pt x="1209" y="18"/>
                  </a:cubicBezTo>
                  <a:cubicBezTo>
                    <a:pt x="1196" y="17"/>
                    <a:pt x="1208" y="16"/>
                    <a:pt x="1213" y="16"/>
                  </a:cubicBezTo>
                  <a:cubicBezTo>
                    <a:pt x="1214" y="17"/>
                    <a:pt x="1230" y="16"/>
                    <a:pt x="1238" y="16"/>
                  </a:cubicBezTo>
                  <a:cubicBezTo>
                    <a:pt x="1237" y="16"/>
                    <a:pt x="1237" y="16"/>
                    <a:pt x="1237" y="16"/>
                  </a:cubicBezTo>
                  <a:cubicBezTo>
                    <a:pt x="1244" y="17"/>
                    <a:pt x="1256" y="17"/>
                    <a:pt x="1265" y="16"/>
                  </a:cubicBezTo>
                  <a:cubicBezTo>
                    <a:pt x="1265" y="15"/>
                    <a:pt x="1276" y="12"/>
                    <a:pt x="1281" y="10"/>
                  </a:cubicBezTo>
                  <a:cubicBezTo>
                    <a:pt x="1266" y="10"/>
                    <a:pt x="1275" y="9"/>
                    <a:pt x="1274" y="8"/>
                  </a:cubicBezTo>
                  <a:cubicBezTo>
                    <a:pt x="1276" y="8"/>
                    <a:pt x="1278" y="8"/>
                    <a:pt x="1279" y="8"/>
                  </a:cubicBezTo>
                  <a:cubicBezTo>
                    <a:pt x="1281" y="7"/>
                    <a:pt x="1276" y="7"/>
                    <a:pt x="1275" y="6"/>
                  </a:cubicBezTo>
                  <a:cubicBezTo>
                    <a:pt x="1259" y="7"/>
                    <a:pt x="1243" y="7"/>
                    <a:pt x="1237" y="10"/>
                  </a:cubicBezTo>
                  <a:cubicBezTo>
                    <a:pt x="1242" y="11"/>
                    <a:pt x="1245" y="9"/>
                    <a:pt x="1250" y="10"/>
                  </a:cubicBezTo>
                  <a:cubicBezTo>
                    <a:pt x="1243" y="12"/>
                    <a:pt x="1232" y="11"/>
                    <a:pt x="1219" y="11"/>
                  </a:cubicBezTo>
                  <a:cubicBezTo>
                    <a:pt x="1215" y="9"/>
                    <a:pt x="1215" y="9"/>
                    <a:pt x="1215" y="9"/>
                  </a:cubicBezTo>
                  <a:cubicBezTo>
                    <a:pt x="1202" y="10"/>
                    <a:pt x="1202" y="10"/>
                    <a:pt x="1202" y="10"/>
                  </a:cubicBezTo>
                  <a:cubicBezTo>
                    <a:pt x="1207" y="9"/>
                    <a:pt x="1204" y="8"/>
                    <a:pt x="1218" y="7"/>
                  </a:cubicBezTo>
                  <a:cubicBezTo>
                    <a:pt x="1216" y="6"/>
                    <a:pt x="1204" y="8"/>
                    <a:pt x="1196" y="7"/>
                  </a:cubicBezTo>
                  <a:cubicBezTo>
                    <a:pt x="1191" y="9"/>
                    <a:pt x="1191" y="9"/>
                    <a:pt x="1191" y="9"/>
                  </a:cubicBezTo>
                  <a:cubicBezTo>
                    <a:pt x="1193" y="8"/>
                    <a:pt x="1175" y="8"/>
                    <a:pt x="1188" y="6"/>
                  </a:cubicBezTo>
                  <a:cubicBezTo>
                    <a:pt x="1209" y="5"/>
                    <a:pt x="1209" y="5"/>
                    <a:pt x="1209" y="5"/>
                  </a:cubicBezTo>
                  <a:cubicBezTo>
                    <a:pt x="1203" y="3"/>
                    <a:pt x="1203" y="3"/>
                    <a:pt x="1203" y="3"/>
                  </a:cubicBezTo>
                  <a:cubicBezTo>
                    <a:pt x="1221" y="3"/>
                    <a:pt x="1221" y="3"/>
                    <a:pt x="1221" y="3"/>
                  </a:cubicBezTo>
                  <a:cubicBezTo>
                    <a:pt x="1216" y="4"/>
                    <a:pt x="1216" y="4"/>
                    <a:pt x="1216" y="4"/>
                  </a:cubicBezTo>
                  <a:cubicBezTo>
                    <a:pt x="1245" y="2"/>
                    <a:pt x="1225" y="8"/>
                    <a:pt x="1254" y="6"/>
                  </a:cubicBezTo>
                  <a:cubicBezTo>
                    <a:pt x="1263" y="3"/>
                    <a:pt x="1272" y="3"/>
                    <a:pt x="1290" y="3"/>
                  </a:cubicBezTo>
                  <a:cubicBezTo>
                    <a:pt x="1277" y="4"/>
                    <a:pt x="1289" y="5"/>
                    <a:pt x="1284" y="7"/>
                  </a:cubicBezTo>
                  <a:cubicBezTo>
                    <a:pt x="1297" y="8"/>
                    <a:pt x="1301" y="6"/>
                    <a:pt x="1308" y="5"/>
                  </a:cubicBezTo>
                  <a:cubicBezTo>
                    <a:pt x="1311" y="6"/>
                    <a:pt x="1314" y="7"/>
                    <a:pt x="1302" y="7"/>
                  </a:cubicBezTo>
                  <a:cubicBezTo>
                    <a:pt x="1301" y="10"/>
                    <a:pt x="1317" y="6"/>
                    <a:pt x="1318" y="9"/>
                  </a:cubicBezTo>
                  <a:cubicBezTo>
                    <a:pt x="1357" y="9"/>
                    <a:pt x="1349" y="0"/>
                    <a:pt x="1394" y="3"/>
                  </a:cubicBezTo>
                  <a:cubicBezTo>
                    <a:pt x="1393" y="5"/>
                    <a:pt x="1393" y="5"/>
                    <a:pt x="1393" y="5"/>
                  </a:cubicBezTo>
                  <a:cubicBezTo>
                    <a:pt x="1421" y="3"/>
                    <a:pt x="1438" y="5"/>
                    <a:pt x="1464" y="4"/>
                  </a:cubicBezTo>
                  <a:cubicBezTo>
                    <a:pt x="1485" y="7"/>
                    <a:pt x="1485" y="7"/>
                    <a:pt x="1485" y="7"/>
                  </a:cubicBezTo>
                  <a:cubicBezTo>
                    <a:pt x="1480" y="7"/>
                    <a:pt x="1468" y="9"/>
                    <a:pt x="1474" y="11"/>
                  </a:cubicBezTo>
                  <a:cubicBezTo>
                    <a:pt x="1463" y="8"/>
                    <a:pt x="1453" y="9"/>
                    <a:pt x="1442" y="7"/>
                  </a:cubicBezTo>
                  <a:cubicBezTo>
                    <a:pt x="1441" y="8"/>
                    <a:pt x="1445" y="9"/>
                    <a:pt x="1447" y="9"/>
                  </a:cubicBezTo>
                  <a:cubicBezTo>
                    <a:pt x="1440" y="9"/>
                    <a:pt x="1437" y="8"/>
                    <a:pt x="1428" y="8"/>
                  </a:cubicBezTo>
                  <a:cubicBezTo>
                    <a:pt x="1429" y="9"/>
                    <a:pt x="1438" y="10"/>
                    <a:pt x="1431" y="10"/>
                  </a:cubicBezTo>
                  <a:cubicBezTo>
                    <a:pt x="1419" y="8"/>
                    <a:pt x="1419" y="8"/>
                    <a:pt x="1419" y="8"/>
                  </a:cubicBezTo>
                  <a:cubicBezTo>
                    <a:pt x="1404" y="9"/>
                    <a:pt x="1412" y="13"/>
                    <a:pt x="1393" y="12"/>
                  </a:cubicBezTo>
                  <a:cubicBezTo>
                    <a:pt x="1396" y="10"/>
                    <a:pt x="1403" y="8"/>
                    <a:pt x="1411" y="7"/>
                  </a:cubicBezTo>
                  <a:cubicBezTo>
                    <a:pt x="1402" y="7"/>
                    <a:pt x="1422" y="6"/>
                    <a:pt x="1414" y="5"/>
                  </a:cubicBezTo>
                  <a:cubicBezTo>
                    <a:pt x="1402" y="8"/>
                    <a:pt x="1396" y="6"/>
                    <a:pt x="1380" y="7"/>
                  </a:cubicBezTo>
                  <a:cubicBezTo>
                    <a:pt x="1382" y="7"/>
                    <a:pt x="1382" y="6"/>
                    <a:pt x="1386" y="6"/>
                  </a:cubicBezTo>
                  <a:cubicBezTo>
                    <a:pt x="1363" y="5"/>
                    <a:pt x="1363" y="5"/>
                    <a:pt x="1363" y="5"/>
                  </a:cubicBezTo>
                  <a:cubicBezTo>
                    <a:pt x="1368" y="7"/>
                    <a:pt x="1343" y="7"/>
                    <a:pt x="1345" y="9"/>
                  </a:cubicBezTo>
                  <a:cubicBezTo>
                    <a:pt x="1370" y="10"/>
                    <a:pt x="1363" y="9"/>
                    <a:pt x="1392" y="10"/>
                  </a:cubicBezTo>
                  <a:cubicBezTo>
                    <a:pt x="1384" y="10"/>
                    <a:pt x="1373" y="13"/>
                    <a:pt x="1368" y="15"/>
                  </a:cubicBezTo>
                  <a:cubicBezTo>
                    <a:pt x="1368" y="15"/>
                    <a:pt x="1368" y="15"/>
                    <a:pt x="1367" y="15"/>
                  </a:cubicBezTo>
                  <a:cubicBezTo>
                    <a:pt x="1362" y="17"/>
                    <a:pt x="1367" y="17"/>
                    <a:pt x="1367" y="21"/>
                  </a:cubicBezTo>
                  <a:cubicBezTo>
                    <a:pt x="1380" y="18"/>
                    <a:pt x="1389" y="21"/>
                    <a:pt x="1404" y="19"/>
                  </a:cubicBezTo>
                  <a:cubicBezTo>
                    <a:pt x="1407" y="17"/>
                    <a:pt x="1395" y="16"/>
                    <a:pt x="1387" y="17"/>
                  </a:cubicBezTo>
                  <a:cubicBezTo>
                    <a:pt x="1401" y="16"/>
                    <a:pt x="1401" y="16"/>
                    <a:pt x="1401" y="16"/>
                  </a:cubicBezTo>
                  <a:cubicBezTo>
                    <a:pt x="1398" y="17"/>
                    <a:pt x="1398" y="17"/>
                    <a:pt x="1398" y="17"/>
                  </a:cubicBezTo>
                  <a:cubicBezTo>
                    <a:pt x="1433" y="17"/>
                    <a:pt x="1433" y="17"/>
                    <a:pt x="1433" y="17"/>
                  </a:cubicBezTo>
                  <a:cubicBezTo>
                    <a:pt x="1426" y="17"/>
                    <a:pt x="1424" y="19"/>
                    <a:pt x="1421" y="19"/>
                  </a:cubicBezTo>
                  <a:cubicBezTo>
                    <a:pt x="1425" y="20"/>
                    <a:pt x="1430" y="20"/>
                    <a:pt x="1434" y="21"/>
                  </a:cubicBezTo>
                  <a:cubicBezTo>
                    <a:pt x="1433" y="19"/>
                    <a:pt x="1434" y="17"/>
                    <a:pt x="1438" y="17"/>
                  </a:cubicBezTo>
                  <a:cubicBezTo>
                    <a:pt x="1460" y="18"/>
                    <a:pt x="1473" y="20"/>
                    <a:pt x="1481" y="22"/>
                  </a:cubicBezTo>
                  <a:cubicBezTo>
                    <a:pt x="1482" y="22"/>
                    <a:pt x="1483" y="22"/>
                    <a:pt x="1484" y="22"/>
                  </a:cubicBezTo>
                  <a:cubicBezTo>
                    <a:pt x="1480" y="20"/>
                    <a:pt x="1499" y="18"/>
                    <a:pt x="1506" y="16"/>
                  </a:cubicBezTo>
                  <a:cubicBezTo>
                    <a:pt x="1506" y="18"/>
                    <a:pt x="1518" y="17"/>
                    <a:pt x="1524" y="18"/>
                  </a:cubicBezTo>
                  <a:cubicBezTo>
                    <a:pt x="1528" y="16"/>
                    <a:pt x="1523" y="13"/>
                    <a:pt x="1515" y="11"/>
                  </a:cubicBezTo>
                  <a:cubicBezTo>
                    <a:pt x="1500" y="13"/>
                    <a:pt x="1507" y="13"/>
                    <a:pt x="1500" y="16"/>
                  </a:cubicBezTo>
                  <a:cubicBezTo>
                    <a:pt x="1476" y="18"/>
                    <a:pt x="1476" y="18"/>
                    <a:pt x="1476" y="18"/>
                  </a:cubicBezTo>
                  <a:cubicBezTo>
                    <a:pt x="1481" y="16"/>
                    <a:pt x="1481" y="16"/>
                    <a:pt x="1481" y="16"/>
                  </a:cubicBezTo>
                  <a:cubicBezTo>
                    <a:pt x="1469" y="15"/>
                    <a:pt x="1457" y="18"/>
                    <a:pt x="1458" y="15"/>
                  </a:cubicBezTo>
                  <a:cubicBezTo>
                    <a:pt x="1465" y="14"/>
                    <a:pt x="1475" y="15"/>
                    <a:pt x="1481" y="13"/>
                  </a:cubicBezTo>
                  <a:cubicBezTo>
                    <a:pt x="1473" y="12"/>
                    <a:pt x="1473" y="12"/>
                    <a:pt x="1473" y="12"/>
                  </a:cubicBezTo>
                  <a:cubicBezTo>
                    <a:pt x="1488" y="10"/>
                    <a:pt x="1481" y="14"/>
                    <a:pt x="1498" y="13"/>
                  </a:cubicBezTo>
                  <a:cubicBezTo>
                    <a:pt x="1491" y="11"/>
                    <a:pt x="1499" y="13"/>
                    <a:pt x="1507" y="11"/>
                  </a:cubicBezTo>
                  <a:cubicBezTo>
                    <a:pt x="1501" y="10"/>
                    <a:pt x="1477" y="12"/>
                    <a:pt x="1482" y="8"/>
                  </a:cubicBezTo>
                  <a:cubicBezTo>
                    <a:pt x="1491" y="6"/>
                    <a:pt x="1511" y="12"/>
                    <a:pt x="1523" y="9"/>
                  </a:cubicBezTo>
                  <a:cubicBezTo>
                    <a:pt x="1523" y="9"/>
                    <a:pt x="1523" y="9"/>
                    <a:pt x="1523" y="9"/>
                  </a:cubicBezTo>
                  <a:cubicBezTo>
                    <a:pt x="1540" y="10"/>
                    <a:pt x="1546" y="8"/>
                    <a:pt x="1552" y="6"/>
                  </a:cubicBezTo>
                  <a:cubicBezTo>
                    <a:pt x="1560" y="7"/>
                    <a:pt x="1570" y="6"/>
                    <a:pt x="1578" y="6"/>
                  </a:cubicBezTo>
                  <a:cubicBezTo>
                    <a:pt x="1578" y="7"/>
                    <a:pt x="1578" y="7"/>
                    <a:pt x="1578" y="7"/>
                  </a:cubicBezTo>
                  <a:cubicBezTo>
                    <a:pt x="1589" y="6"/>
                    <a:pt x="1589" y="6"/>
                    <a:pt x="1589" y="6"/>
                  </a:cubicBezTo>
                  <a:cubicBezTo>
                    <a:pt x="1584" y="8"/>
                    <a:pt x="1576" y="6"/>
                    <a:pt x="1566" y="6"/>
                  </a:cubicBezTo>
                  <a:cubicBezTo>
                    <a:pt x="1567" y="8"/>
                    <a:pt x="1567" y="8"/>
                    <a:pt x="1567" y="8"/>
                  </a:cubicBezTo>
                  <a:cubicBezTo>
                    <a:pt x="1556" y="6"/>
                    <a:pt x="1549" y="10"/>
                    <a:pt x="1540" y="11"/>
                  </a:cubicBezTo>
                  <a:cubicBezTo>
                    <a:pt x="1553" y="10"/>
                    <a:pt x="1576" y="12"/>
                    <a:pt x="1578" y="8"/>
                  </a:cubicBezTo>
                  <a:cubicBezTo>
                    <a:pt x="1586" y="10"/>
                    <a:pt x="1586" y="10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6" y="11"/>
                    <a:pt x="1590" y="13"/>
                    <a:pt x="1579" y="13"/>
                  </a:cubicBezTo>
                  <a:cubicBezTo>
                    <a:pt x="1577" y="13"/>
                    <a:pt x="1576" y="13"/>
                    <a:pt x="1576" y="12"/>
                  </a:cubicBezTo>
                  <a:cubicBezTo>
                    <a:pt x="1571" y="13"/>
                    <a:pt x="1566" y="15"/>
                    <a:pt x="1554" y="14"/>
                  </a:cubicBezTo>
                  <a:cubicBezTo>
                    <a:pt x="1560" y="13"/>
                    <a:pt x="1560" y="13"/>
                    <a:pt x="1560" y="13"/>
                  </a:cubicBezTo>
                  <a:cubicBezTo>
                    <a:pt x="1545" y="13"/>
                    <a:pt x="1530" y="14"/>
                    <a:pt x="1525" y="16"/>
                  </a:cubicBezTo>
                  <a:cubicBezTo>
                    <a:pt x="1548" y="17"/>
                    <a:pt x="1570" y="17"/>
                    <a:pt x="1591" y="17"/>
                  </a:cubicBezTo>
                  <a:cubicBezTo>
                    <a:pt x="1598" y="12"/>
                    <a:pt x="1605" y="10"/>
                    <a:pt x="1608" y="6"/>
                  </a:cubicBezTo>
                  <a:cubicBezTo>
                    <a:pt x="1622" y="5"/>
                    <a:pt x="1642" y="4"/>
                    <a:pt x="1654" y="6"/>
                  </a:cubicBezTo>
                  <a:cubicBezTo>
                    <a:pt x="1653" y="7"/>
                    <a:pt x="1653" y="7"/>
                    <a:pt x="1653" y="7"/>
                  </a:cubicBezTo>
                  <a:cubicBezTo>
                    <a:pt x="1659" y="7"/>
                    <a:pt x="1665" y="7"/>
                    <a:pt x="1669" y="6"/>
                  </a:cubicBezTo>
                  <a:cubicBezTo>
                    <a:pt x="1676" y="7"/>
                    <a:pt x="1665" y="9"/>
                    <a:pt x="1669" y="9"/>
                  </a:cubicBezTo>
                  <a:cubicBezTo>
                    <a:pt x="1690" y="8"/>
                    <a:pt x="1690" y="8"/>
                    <a:pt x="1690" y="8"/>
                  </a:cubicBezTo>
                  <a:cubicBezTo>
                    <a:pt x="1689" y="10"/>
                    <a:pt x="1671" y="10"/>
                    <a:pt x="1663" y="10"/>
                  </a:cubicBezTo>
                  <a:cubicBezTo>
                    <a:pt x="1665" y="10"/>
                    <a:pt x="1668" y="9"/>
                    <a:pt x="1667" y="9"/>
                  </a:cubicBezTo>
                  <a:cubicBezTo>
                    <a:pt x="1657" y="8"/>
                    <a:pt x="1640" y="11"/>
                    <a:pt x="1636" y="9"/>
                  </a:cubicBezTo>
                  <a:cubicBezTo>
                    <a:pt x="1631" y="9"/>
                    <a:pt x="1645" y="7"/>
                    <a:pt x="1629" y="7"/>
                  </a:cubicBezTo>
                  <a:cubicBezTo>
                    <a:pt x="1619" y="6"/>
                    <a:pt x="1615" y="8"/>
                    <a:pt x="1614" y="9"/>
                  </a:cubicBezTo>
                  <a:cubicBezTo>
                    <a:pt x="1614" y="10"/>
                    <a:pt x="1631" y="10"/>
                    <a:pt x="1625" y="12"/>
                  </a:cubicBezTo>
                  <a:cubicBezTo>
                    <a:pt x="1633" y="11"/>
                    <a:pt x="1636" y="10"/>
                    <a:pt x="1647" y="11"/>
                  </a:cubicBezTo>
                  <a:cubicBezTo>
                    <a:pt x="1639" y="11"/>
                    <a:pt x="1628" y="13"/>
                    <a:pt x="1623" y="12"/>
                  </a:cubicBezTo>
                  <a:cubicBezTo>
                    <a:pt x="1607" y="14"/>
                    <a:pt x="1610" y="19"/>
                    <a:pt x="1617" y="19"/>
                  </a:cubicBezTo>
                  <a:cubicBezTo>
                    <a:pt x="1616" y="17"/>
                    <a:pt x="1647" y="17"/>
                    <a:pt x="1626" y="15"/>
                  </a:cubicBezTo>
                  <a:cubicBezTo>
                    <a:pt x="1635" y="13"/>
                    <a:pt x="1652" y="13"/>
                    <a:pt x="1665" y="12"/>
                  </a:cubicBezTo>
                  <a:cubicBezTo>
                    <a:pt x="1664" y="12"/>
                    <a:pt x="1664" y="12"/>
                    <a:pt x="1664" y="12"/>
                  </a:cubicBezTo>
                  <a:cubicBezTo>
                    <a:pt x="1679" y="12"/>
                    <a:pt x="1679" y="12"/>
                    <a:pt x="1679" y="12"/>
                  </a:cubicBezTo>
                  <a:cubicBezTo>
                    <a:pt x="1677" y="12"/>
                    <a:pt x="1672" y="13"/>
                    <a:pt x="1672" y="14"/>
                  </a:cubicBezTo>
                  <a:cubicBezTo>
                    <a:pt x="1694" y="11"/>
                    <a:pt x="1694" y="11"/>
                    <a:pt x="1694" y="11"/>
                  </a:cubicBezTo>
                  <a:cubicBezTo>
                    <a:pt x="1682" y="13"/>
                    <a:pt x="1701" y="12"/>
                    <a:pt x="1706" y="13"/>
                  </a:cubicBezTo>
                  <a:cubicBezTo>
                    <a:pt x="1709" y="11"/>
                    <a:pt x="1717" y="10"/>
                    <a:pt x="1709" y="9"/>
                  </a:cubicBezTo>
                  <a:cubicBezTo>
                    <a:pt x="1700" y="8"/>
                    <a:pt x="1704" y="10"/>
                    <a:pt x="1696" y="10"/>
                  </a:cubicBezTo>
                  <a:cubicBezTo>
                    <a:pt x="1707" y="8"/>
                    <a:pt x="1707" y="8"/>
                    <a:pt x="1707" y="8"/>
                  </a:cubicBezTo>
                  <a:cubicBezTo>
                    <a:pt x="1708" y="8"/>
                    <a:pt x="1708" y="8"/>
                    <a:pt x="1708" y="8"/>
                  </a:cubicBezTo>
                  <a:cubicBezTo>
                    <a:pt x="1715" y="6"/>
                    <a:pt x="1715" y="6"/>
                    <a:pt x="1715" y="6"/>
                  </a:cubicBezTo>
                  <a:cubicBezTo>
                    <a:pt x="1731" y="6"/>
                    <a:pt x="1708" y="11"/>
                    <a:pt x="1728" y="9"/>
                  </a:cubicBezTo>
                  <a:cubicBezTo>
                    <a:pt x="1726" y="6"/>
                    <a:pt x="1726" y="6"/>
                    <a:pt x="1726" y="6"/>
                  </a:cubicBezTo>
                  <a:cubicBezTo>
                    <a:pt x="1749" y="6"/>
                    <a:pt x="1779" y="9"/>
                    <a:pt x="1795" y="8"/>
                  </a:cubicBezTo>
                  <a:cubicBezTo>
                    <a:pt x="1791" y="10"/>
                    <a:pt x="1789" y="12"/>
                    <a:pt x="1795" y="14"/>
                  </a:cubicBezTo>
                  <a:cubicBezTo>
                    <a:pt x="1788" y="13"/>
                    <a:pt x="1774" y="14"/>
                    <a:pt x="1763" y="14"/>
                  </a:cubicBezTo>
                  <a:cubicBezTo>
                    <a:pt x="1762" y="13"/>
                    <a:pt x="1776" y="10"/>
                    <a:pt x="1787" y="11"/>
                  </a:cubicBezTo>
                  <a:cubicBezTo>
                    <a:pt x="1782" y="6"/>
                    <a:pt x="1759" y="14"/>
                    <a:pt x="1758" y="9"/>
                  </a:cubicBezTo>
                  <a:cubicBezTo>
                    <a:pt x="1730" y="8"/>
                    <a:pt x="1737" y="14"/>
                    <a:pt x="1713" y="11"/>
                  </a:cubicBezTo>
                  <a:cubicBezTo>
                    <a:pt x="1713" y="13"/>
                    <a:pt x="1707" y="12"/>
                    <a:pt x="1705" y="14"/>
                  </a:cubicBezTo>
                  <a:cubicBezTo>
                    <a:pt x="1712" y="17"/>
                    <a:pt x="1737" y="14"/>
                    <a:pt x="1753" y="15"/>
                  </a:cubicBezTo>
                  <a:cubicBezTo>
                    <a:pt x="1751" y="15"/>
                    <a:pt x="1748" y="15"/>
                    <a:pt x="1747" y="16"/>
                  </a:cubicBezTo>
                  <a:cubicBezTo>
                    <a:pt x="1759" y="16"/>
                    <a:pt x="1763" y="16"/>
                    <a:pt x="1771" y="15"/>
                  </a:cubicBezTo>
                  <a:cubicBezTo>
                    <a:pt x="1770" y="15"/>
                    <a:pt x="1770" y="15"/>
                    <a:pt x="1770" y="15"/>
                  </a:cubicBezTo>
                  <a:cubicBezTo>
                    <a:pt x="1783" y="13"/>
                    <a:pt x="1778" y="16"/>
                    <a:pt x="1786" y="17"/>
                  </a:cubicBezTo>
                  <a:cubicBezTo>
                    <a:pt x="1789" y="17"/>
                    <a:pt x="1800" y="18"/>
                    <a:pt x="1799" y="16"/>
                  </a:cubicBezTo>
                  <a:cubicBezTo>
                    <a:pt x="1813" y="18"/>
                    <a:pt x="1813" y="18"/>
                    <a:pt x="1813" y="18"/>
                  </a:cubicBezTo>
                  <a:cubicBezTo>
                    <a:pt x="1812" y="16"/>
                    <a:pt x="1812" y="16"/>
                    <a:pt x="1812" y="16"/>
                  </a:cubicBezTo>
                  <a:cubicBezTo>
                    <a:pt x="1820" y="16"/>
                    <a:pt x="1822" y="17"/>
                    <a:pt x="1830" y="16"/>
                  </a:cubicBezTo>
                  <a:cubicBezTo>
                    <a:pt x="1830" y="14"/>
                    <a:pt x="1830" y="14"/>
                    <a:pt x="1830" y="14"/>
                  </a:cubicBezTo>
                  <a:cubicBezTo>
                    <a:pt x="1810" y="13"/>
                    <a:pt x="1810" y="13"/>
                    <a:pt x="1810" y="13"/>
                  </a:cubicBezTo>
                  <a:cubicBezTo>
                    <a:pt x="1820" y="12"/>
                    <a:pt x="1813" y="11"/>
                    <a:pt x="1824" y="10"/>
                  </a:cubicBezTo>
                  <a:cubicBezTo>
                    <a:pt x="1811" y="13"/>
                    <a:pt x="1833" y="12"/>
                    <a:pt x="1834" y="14"/>
                  </a:cubicBezTo>
                  <a:cubicBezTo>
                    <a:pt x="1842" y="12"/>
                    <a:pt x="1842" y="12"/>
                    <a:pt x="1842" y="12"/>
                  </a:cubicBezTo>
                  <a:cubicBezTo>
                    <a:pt x="1840" y="13"/>
                    <a:pt x="1840" y="13"/>
                    <a:pt x="1840" y="13"/>
                  </a:cubicBezTo>
                  <a:cubicBezTo>
                    <a:pt x="1847" y="14"/>
                    <a:pt x="1848" y="12"/>
                    <a:pt x="1855" y="12"/>
                  </a:cubicBezTo>
                  <a:cubicBezTo>
                    <a:pt x="1846" y="11"/>
                    <a:pt x="1841" y="10"/>
                    <a:pt x="1829" y="11"/>
                  </a:cubicBezTo>
                  <a:cubicBezTo>
                    <a:pt x="1838" y="10"/>
                    <a:pt x="1854" y="9"/>
                    <a:pt x="1858" y="9"/>
                  </a:cubicBezTo>
                  <a:cubicBezTo>
                    <a:pt x="1867" y="8"/>
                    <a:pt x="1873" y="9"/>
                    <a:pt x="1881" y="10"/>
                  </a:cubicBezTo>
                  <a:cubicBezTo>
                    <a:pt x="1865" y="11"/>
                    <a:pt x="1886" y="16"/>
                    <a:pt x="1855" y="15"/>
                  </a:cubicBezTo>
                  <a:cubicBezTo>
                    <a:pt x="1856" y="14"/>
                    <a:pt x="1858" y="14"/>
                    <a:pt x="1859" y="15"/>
                  </a:cubicBezTo>
                  <a:cubicBezTo>
                    <a:pt x="1855" y="12"/>
                    <a:pt x="1840" y="15"/>
                    <a:pt x="1834" y="16"/>
                  </a:cubicBezTo>
                  <a:cubicBezTo>
                    <a:pt x="1835" y="17"/>
                    <a:pt x="1828" y="18"/>
                    <a:pt x="1840" y="19"/>
                  </a:cubicBezTo>
                  <a:cubicBezTo>
                    <a:pt x="1836" y="18"/>
                    <a:pt x="1850" y="15"/>
                    <a:pt x="1862" y="16"/>
                  </a:cubicBezTo>
                  <a:cubicBezTo>
                    <a:pt x="1860" y="20"/>
                    <a:pt x="1860" y="20"/>
                    <a:pt x="1860" y="20"/>
                  </a:cubicBezTo>
                  <a:cubicBezTo>
                    <a:pt x="1877" y="20"/>
                    <a:pt x="1877" y="20"/>
                    <a:pt x="1877" y="20"/>
                  </a:cubicBezTo>
                  <a:cubicBezTo>
                    <a:pt x="1875" y="20"/>
                    <a:pt x="1875" y="20"/>
                    <a:pt x="1875" y="20"/>
                  </a:cubicBezTo>
                  <a:cubicBezTo>
                    <a:pt x="1881" y="22"/>
                    <a:pt x="1893" y="20"/>
                    <a:pt x="1904" y="21"/>
                  </a:cubicBezTo>
                  <a:cubicBezTo>
                    <a:pt x="1913" y="20"/>
                    <a:pt x="1944" y="21"/>
                    <a:pt x="1931" y="17"/>
                  </a:cubicBezTo>
                  <a:cubicBezTo>
                    <a:pt x="1941" y="19"/>
                    <a:pt x="1950" y="17"/>
                    <a:pt x="1961" y="16"/>
                  </a:cubicBezTo>
                  <a:cubicBezTo>
                    <a:pt x="1947" y="15"/>
                    <a:pt x="1947" y="15"/>
                    <a:pt x="1947" y="15"/>
                  </a:cubicBezTo>
                  <a:cubicBezTo>
                    <a:pt x="1964" y="13"/>
                    <a:pt x="1959" y="14"/>
                    <a:pt x="1972" y="10"/>
                  </a:cubicBezTo>
                  <a:cubicBezTo>
                    <a:pt x="1974" y="11"/>
                    <a:pt x="1977" y="12"/>
                    <a:pt x="1974" y="13"/>
                  </a:cubicBezTo>
                  <a:cubicBezTo>
                    <a:pt x="1996" y="13"/>
                    <a:pt x="2028" y="14"/>
                    <a:pt x="2041" y="11"/>
                  </a:cubicBezTo>
                  <a:cubicBezTo>
                    <a:pt x="2057" y="11"/>
                    <a:pt x="2059" y="15"/>
                    <a:pt x="2081" y="14"/>
                  </a:cubicBezTo>
                  <a:cubicBezTo>
                    <a:pt x="2086" y="13"/>
                    <a:pt x="2078" y="11"/>
                    <a:pt x="2092" y="12"/>
                  </a:cubicBezTo>
                  <a:cubicBezTo>
                    <a:pt x="2093" y="12"/>
                    <a:pt x="2078" y="14"/>
                    <a:pt x="2094" y="14"/>
                  </a:cubicBezTo>
                  <a:cubicBezTo>
                    <a:pt x="2106" y="11"/>
                    <a:pt x="2121" y="15"/>
                    <a:pt x="2136" y="13"/>
                  </a:cubicBezTo>
                  <a:cubicBezTo>
                    <a:pt x="2144" y="14"/>
                    <a:pt x="2158" y="14"/>
                    <a:pt x="2155" y="16"/>
                  </a:cubicBezTo>
                  <a:cubicBezTo>
                    <a:pt x="2143" y="15"/>
                    <a:pt x="2125" y="16"/>
                    <a:pt x="2122" y="17"/>
                  </a:cubicBezTo>
                  <a:cubicBezTo>
                    <a:pt x="2124" y="15"/>
                    <a:pt x="2113" y="15"/>
                    <a:pt x="2123" y="15"/>
                  </a:cubicBezTo>
                  <a:cubicBezTo>
                    <a:pt x="2104" y="13"/>
                    <a:pt x="2110" y="16"/>
                    <a:pt x="2093" y="15"/>
                  </a:cubicBezTo>
                  <a:cubicBezTo>
                    <a:pt x="2092" y="16"/>
                    <a:pt x="2102" y="17"/>
                    <a:pt x="2106" y="16"/>
                  </a:cubicBezTo>
                  <a:cubicBezTo>
                    <a:pt x="2106" y="19"/>
                    <a:pt x="2072" y="18"/>
                    <a:pt x="2087" y="21"/>
                  </a:cubicBezTo>
                  <a:cubicBezTo>
                    <a:pt x="2105" y="21"/>
                    <a:pt x="2111" y="15"/>
                    <a:pt x="2127" y="18"/>
                  </a:cubicBezTo>
                  <a:cubicBezTo>
                    <a:pt x="2120" y="20"/>
                    <a:pt x="2110" y="19"/>
                    <a:pt x="2102" y="21"/>
                  </a:cubicBezTo>
                  <a:cubicBezTo>
                    <a:pt x="2115" y="23"/>
                    <a:pt x="2115" y="23"/>
                    <a:pt x="2115" y="23"/>
                  </a:cubicBezTo>
                  <a:cubicBezTo>
                    <a:pt x="2125" y="21"/>
                    <a:pt x="2125" y="21"/>
                    <a:pt x="2125" y="21"/>
                  </a:cubicBezTo>
                  <a:cubicBezTo>
                    <a:pt x="2124" y="21"/>
                    <a:pt x="2124" y="21"/>
                    <a:pt x="2124" y="21"/>
                  </a:cubicBezTo>
                  <a:cubicBezTo>
                    <a:pt x="2147" y="23"/>
                    <a:pt x="2145" y="18"/>
                    <a:pt x="2166" y="17"/>
                  </a:cubicBezTo>
                  <a:cubicBezTo>
                    <a:pt x="2154" y="15"/>
                    <a:pt x="2169" y="12"/>
                    <a:pt x="2160" y="11"/>
                  </a:cubicBezTo>
                  <a:cubicBezTo>
                    <a:pt x="2173" y="10"/>
                    <a:pt x="2183" y="11"/>
                    <a:pt x="2184" y="14"/>
                  </a:cubicBezTo>
                  <a:cubicBezTo>
                    <a:pt x="2158" y="16"/>
                    <a:pt x="2182" y="16"/>
                    <a:pt x="2158" y="19"/>
                  </a:cubicBezTo>
                  <a:cubicBezTo>
                    <a:pt x="2162" y="20"/>
                    <a:pt x="2153" y="23"/>
                    <a:pt x="2167" y="24"/>
                  </a:cubicBezTo>
                  <a:cubicBezTo>
                    <a:pt x="2183" y="22"/>
                    <a:pt x="2162" y="21"/>
                    <a:pt x="2178" y="20"/>
                  </a:cubicBezTo>
                  <a:cubicBezTo>
                    <a:pt x="2179" y="21"/>
                    <a:pt x="2180" y="21"/>
                    <a:pt x="2179" y="21"/>
                  </a:cubicBezTo>
                  <a:cubicBezTo>
                    <a:pt x="2187" y="20"/>
                    <a:pt x="2188" y="22"/>
                    <a:pt x="2197" y="20"/>
                  </a:cubicBezTo>
                  <a:cubicBezTo>
                    <a:pt x="2195" y="21"/>
                    <a:pt x="2195" y="21"/>
                    <a:pt x="2195" y="21"/>
                  </a:cubicBezTo>
                  <a:cubicBezTo>
                    <a:pt x="2205" y="22"/>
                    <a:pt x="2206" y="19"/>
                    <a:pt x="2216" y="21"/>
                  </a:cubicBezTo>
                  <a:cubicBezTo>
                    <a:pt x="2212" y="19"/>
                    <a:pt x="2222" y="19"/>
                    <a:pt x="2228" y="18"/>
                  </a:cubicBezTo>
                  <a:cubicBezTo>
                    <a:pt x="2218" y="17"/>
                    <a:pt x="2213" y="14"/>
                    <a:pt x="2195" y="14"/>
                  </a:cubicBezTo>
                  <a:cubicBezTo>
                    <a:pt x="2192" y="16"/>
                    <a:pt x="2194" y="17"/>
                    <a:pt x="2186" y="17"/>
                  </a:cubicBezTo>
                  <a:cubicBezTo>
                    <a:pt x="2198" y="17"/>
                    <a:pt x="2198" y="17"/>
                    <a:pt x="2198" y="17"/>
                  </a:cubicBezTo>
                  <a:cubicBezTo>
                    <a:pt x="2196" y="18"/>
                    <a:pt x="2194" y="18"/>
                    <a:pt x="2191" y="18"/>
                  </a:cubicBezTo>
                  <a:cubicBezTo>
                    <a:pt x="2179" y="17"/>
                    <a:pt x="2179" y="17"/>
                    <a:pt x="2179" y="17"/>
                  </a:cubicBezTo>
                  <a:cubicBezTo>
                    <a:pt x="2194" y="16"/>
                    <a:pt x="2187" y="15"/>
                    <a:pt x="2194" y="13"/>
                  </a:cubicBezTo>
                  <a:cubicBezTo>
                    <a:pt x="2207" y="14"/>
                    <a:pt x="2205" y="12"/>
                    <a:pt x="2214" y="13"/>
                  </a:cubicBezTo>
                  <a:cubicBezTo>
                    <a:pt x="2213" y="15"/>
                    <a:pt x="2240" y="17"/>
                    <a:pt x="2255" y="19"/>
                  </a:cubicBezTo>
                  <a:cubicBezTo>
                    <a:pt x="2253" y="18"/>
                    <a:pt x="2250" y="18"/>
                    <a:pt x="2248" y="18"/>
                  </a:cubicBezTo>
                  <a:cubicBezTo>
                    <a:pt x="2237" y="20"/>
                    <a:pt x="2256" y="20"/>
                    <a:pt x="2256" y="21"/>
                  </a:cubicBezTo>
                  <a:cubicBezTo>
                    <a:pt x="2265" y="20"/>
                    <a:pt x="2265" y="20"/>
                    <a:pt x="2265" y="20"/>
                  </a:cubicBezTo>
                  <a:cubicBezTo>
                    <a:pt x="2263" y="20"/>
                    <a:pt x="2261" y="21"/>
                    <a:pt x="2264" y="21"/>
                  </a:cubicBezTo>
                  <a:cubicBezTo>
                    <a:pt x="2276" y="20"/>
                    <a:pt x="2275" y="18"/>
                    <a:pt x="2286" y="18"/>
                  </a:cubicBezTo>
                  <a:cubicBezTo>
                    <a:pt x="2287" y="19"/>
                    <a:pt x="2278" y="21"/>
                    <a:pt x="2285" y="22"/>
                  </a:cubicBezTo>
                  <a:cubicBezTo>
                    <a:pt x="2287" y="23"/>
                    <a:pt x="2295" y="26"/>
                    <a:pt x="2309" y="25"/>
                  </a:cubicBezTo>
                  <a:cubicBezTo>
                    <a:pt x="2311" y="24"/>
                    <a:pt x="2314" y="24"/>
                    <a:pt x="2319" y="24"/>
                  </a:cubicBezTo>
                  <a:cubicBezTo>
                    <a:pt x="2318" y="24"/>
                    <a:pt x="2317" y="24"/>
                    <a:pt x="2317" y="24"/>
                  </a:cubicBezTo>
                  <a:cubicBezTo>
                    <a:pt x="2327" y="25"/>
                    <a:pt x="2327" y="25"/>
                    <a:pt x="2327" y="25"/>
                  </a:cubicBezTo>
                  <a:cubicBezTo>
                    <a:pt x="2319" y="28"/>
                    <a:pt x="2310" y="24"/>
                    <a:pt x="2302" y="27"/>
                  </a:cubicBezTo>
                  <a:cubicBezTo>
                    <a:pt x="2301" y="29"/>
                    <a:pt x="2301" y="29"/>
                    <a:pt x="2301" y="29"/>
                  </a:cubicBezTo>
                  <a:cubicBezTo>
                    <a:pt x="2294" y="29"/>
                    <a:pt x="2285" y="30"/>
                    <a:pt x="2281" y="31"/>
                  </a:cubicBezTo>
                  <a:cubicBezTo>
                    <a:pt x="2291" y="31"/>
                    <a:pt x="2293" y="30"/>
                    <a:pt x="2305" y="30"/>
                  </a:cubicBezTo>
                  <a:cubicBezTo>
                    <a:pt x="2306" y="31"/>
                    <a:pt x="2298" y="32"/>
                    <a:pt x="2297" y="32"/>
                  </a:cubicBezTo>
                  <a:cubicBezTo>
                    <a:pt x="2299" y="31"/>
                    <a:pt x="2299" y="31"/>
                    <a:pt x="2299" y="31"/>
                  </a:cubicBezTo>
                  <a:cubicBezTo>
                    <a:pt x="2285" y="30"/>
                    <a:pt x="2279" y="33"/>
                    <a:pt x="2262" y="33"/>
                  </a:cubicBezTo>
                  <a:cubicBezTo>
                    <a:pt x="2260" y="33"/>
                    <a:pt x="2261" y="33"/>
                    <a:pt x="2262" y="32"/>
                  </a:cubicBezTo>
                  <a:cubicBezTo>
                    <a:pt x="2248" y="34"/>
                    <a:pt x="2235" y="32"/>
                    <a:pt x="2222" y="34"/>
                  </a:cubicBezTo>
                  <a:cubicBezTo>
                    <a:pt x="2226" y="33"/>
                    <a:pt x="2226" y="33"/>
                    <a:pt x="2226" y="33"/>
                  </a:cubicBezTo>
                  <a:cubicBezTo>
                    <a:pt x="2217" y="34"/>
                    <a:pt x="2200" y="36"/>
                    <a:pt x="2182" y="38"/>
                  </a:cubicBezTo>
                  <a:cubicBezTo>
                    <a:pt x="2182" y="39"/>
                    <a:pt x="2182" y="39"/>
                    <a:pt x="2182" y="39"/>
                  </a:cubicBezTo>
                  <a:cubicBezTo>
                    <a:pt x="2184" y="39"/>
                    <a:pt x="2178" y="39"/>
                    <a:pt x="2174" y="39"/>
                  </a:cubicBezTo>
                  <a:cubicBezTo>
                    <a:pt x="2174" y="39"/>
                    <a:pt x="2174" y="39"/>
                    <a:pt x="2174" y="39"/>
                  </a:cubicBezTo>
                  <a:cubicBezTo>
                    <a:pt x="2165" y="40"/>
                    <a:pt x="2157" y="41"/>
                    <a:pt x="2150" y="42"/>
                  </a:cubicBezTo>
                  <a:cubicBezTo>
                    <a:pt x="2152" y="42"/>
                    <a:pt x="2155" y="43"/>
                    <a:pt x="2158" y="43"/>
                  </a:cubicBezTo>
                  <a:cubicBezTo>
                    <a:pt x="2161" y="42"/>
                    <a:pt x="2177" y="43"/>
                    <a:pt x="2175" y="40"/>
                  </a:cubicBezTo>
                  <a:cubicBezTo>
                    <a:pt x="2182" y="42"/>
                    <a:pt x="2194" y="40"/>
                    <a:pt x="2200" y="41"/>
                  </a:cubicBezTo>
                  <a:cubicBezTo>
                    <a:pt x="2190" y="39"/>
                    <a:pt x="2206" y="39"/>
                    <a:pt x="2208" y="37"/>
                  </a:cubicBezTo>
                  <a:cubicBezTo>
                    <a:pt x="2212" y="39"/>
                    <a:pt x="2223" y="37"/>
                    <a:pt x="2222" y="39"/>
                  </a:cubicBezTo>
                  <a:cubicBezTo>
                    <a:pt x="2224" y="40"/>
                    <a:pt x="2217" y="38"/>
                    <a:pt x="2213" y="39"/>
                  </a:cubicBezTo>
                  <a:cubicBezTo>
                    <a:pt x="2202" y="41"/>
                    <a:pt x="2232" y="41"/>
                    <a:pt x="2219" y="42"/>
                  </a:cubicBezTo>
                  <a:cubicBezTo>
                    <a:pt x="2235" y="41"/>
                    <a:pt x="2257" y="41"/>
                    <a:pt x="2274" y="40"/>
                  </a:cubicBezTo>
                  <a:cubicBezTo>
                    <a:pt x="2264" y="39"/>
                    <a:pt x="2264" y="39"/>
                    <a:pt x="2264" y="39"/>
                  </a:cubicBezTo>
                  <a:cubicBezTo>
                    <a:pt x="2272" y="39"/>
                    <a:pt x="2290" y="39"/>
                    <a:pt x="2291" y="40"/>
                  </a:cubicBezTo>
                  <a:cubicBezTo>
                    <a:pt x="2285" y="40"/>
                    <a:pt x="2279" y="40"/>
                    <a:pt x="2272" y="40"/>
                  </a:cubicBezTo>
                  <a:cubicBezTo>
                    <a:pt x="2271" y="42"/>
                    <a:pt x="2289" y="40"/>
                    <a:pt x="2290" y="42"/>
                  </a:cubicBezTo>
                  <a:cubicBezTo>
                    <a:pt x="2310" y="38"/>
                    <a:pt x="2310" y="38"/>
                    <a:pt x="2310" y="38"/>
                  </a:cubicBezTo>
                  <a:cubicBezTo>
                    <a:pt x="2301" y="38"/>
                    <a:pt x="2301" y="38"/>
                    <a:pt x="2301" y="38"/>
                  </a:cubicBezTo>
                  <a:cubicBezTo>
                    <a:pt x="2307" y="37"/>
                    <a:pt x="2326" y="38"/>
                    <a:pt x="2340" y="39"/>
                  </a:cubicBezTo>
                  <a:cubicBezTo>
                    <a:pt x="2332" y="41"/>
                    <a:pt x="2319" y="39"/>
                    <a:pt x="2304" y="40"/>
                  </a:cubicBezTo>
                  <a:cubicBezTo>
                    <a:pt x="2293" y="41"/>
                    <a:pt x="2311" y="43"/>
                    <a:pt x="2301" y="43"/>
                  </a:cubicBezTo>
                  <a:cubicBezTo>
                    <a:pt x="2303" y="44"/>
                    <a:pt x="2310" y="44"/>
                    <a:pt x="2313" y="43"/>
                  </a:cubicBezTo>
                  <a:cubicBezTo>
                    <a:pt x="2317" y="44"/>
                    <a:pt x="2317" y="44"/>
                    <a:pt x="2317" y="44"/>
                  </a:cubicBezTo>
                  <a:cubicBezTo>
                    <a:pt x="2308" y="46"/>
                    <a:pt x="2288" y="46"/>
                    <a:pt x="2274" y="48"/>
                  </a:cubicBezTo>
                  <a:cubicBezTo>
                    <a:pt x="2275" y="48"/>
                    <a:pt x="2276" y="47"/>
                    <a:pt x="2277" y="47"/>
                  </a:cubicBezTo>
                  <a:cubicBezTo>
                    <a:pt x="2266" y="46"/>
                    <a:pt x="2256" y="46"/>
                    <a:pt x="2245" y="47"/>
                  </a:cubicBezTo>
                  <a:cubicBezTo>
                    <a:pt x="2251" y="48"/>
                    <a:pt x="2253" y="47"/>
                    <a:pt x="2256" y="47"/>
                  </a:cubicBezTo>
                  <a:cubicBezTo>
                    <a:pt x="2256" y="47"/>
                    <a:pt x="2247" y="48"/>
                    <a:pt x="2243" y="48"/>
                  </a:cubicBezTo>
                  <a:cubicBezTo>
                    <a:pt x="2253" y="49"/>
                    <a:pt x="2245" y="50"/>
                    <a:pt x="2251" y="50"/>
                  </a:cubicBezTo>
                  <a:cubicBezTo>
                    <a:pt x="2245" y="51"/>
                    <a:pt x="2240" y="51"/>
                    <a:pt x="2232" y="51"/>
                  </a:cubicBezTo>
                  <a:cubicBezTo>
                    <a:pt x="2228" y="50"/>
                    <a:pt x="2235" y="49"/>
                    <a:pt x="2234" y="48"/>
                  </a:cubicBezTo>
                  <a:cubicBezTo>
                    <a:pt x="2227" y="49"/>
                    <a:pt x="2223" y="46"/>
                    <a:pt x="2212" y="47"/>
                  </a:cubicBezTo>
                  <a:cubicBezTo>
                    <a:pt x="2227" y="48"/>
                    <a:pt x="2208" y="50"/>
                    <a:pt x="2203" y="51"/>
                  </a:cubicBezTo>
                  <a:cubicBezTo>
                    <a:pt x="2205" y="51"/>
                    <a:pt x="2205" y="51"/>
                    <a:pt x="2205" y="51"/>
                  </a:cubicBezTo>
                  <a:cubicBezTo>
                    <a:pt x="2200" y="52"/>
                    <a:pt x="2196" y="52"/>
                    <a:pt x="2193" y="51"/>
                  </a:cubicBezTo>
                  <a:cubicBezTo>
                    <a:pt x="2199" y="50"/>
                    <a:pt x="2205" y="51"/>
                    <a:pt x="2203" y="49"/>
                  </a:cubicBezTo>
                  <a:cubicBezTo>
                    <a:pt x="2199" y="49"/>
                    <a:pt x="2195" y="49"/>
                    <a:pt x="2191" y="50"/>
                  </a:cubicBezTo>
                  <a:cubicBezTo>
                    <a:pt x="2195" y="49"/>
                    <a:pt x="2195" y="49"/>
                    <a:pt x="2195" y="49"/>
                  </a:cubicBezTo>
                  <a:cubicBezTo>
                    <a:pt x="2174" y="49"/>
                    <a:pt x="2174" y="49"/>
                    <a:pt x="2174" y="49"/>
                  </a:cubicBezTo>
                  <a:cubicBezTo>
                    <a:pt x="2171" y="50"/>
                    <a:pt x="2166" y="52"/>
                    <a:pt x="2163" y="54"/>
                  </a:cubicBezTo>
                  <a:cubicBezTo>
                    <a:pt x="2158" y="53"/>
                    <a:pt x="2151" y="54"/>
                    <a:pt x="2147" y="55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140" y="53"/>
                    <a:pt x="2120" y="54"/>
                    <a:pt x="2118" y="55"/>
                  </a:cubicBezTo>
                  <a:cubicBezTo>
                    <a:pt x="2112" y="54"/>
                    <a:pt x="2164" y="47"/>
                    <a:pt x="2118" y="49"/>
                  </a:cubicBezTo>
                  <a:cubicBezTo>
                    <a:pt x="2101" y="49"/>
                    <a:pt x="2108" y="52"/>
                    <a:pt x="2098" y="54"/>
                  </a:cubicBezTo>
                  <a:cubicBezTo>
                    <a:pt x="2098" y="54"/>
                    <a:pt x="2098" y="53"/>
                    <a:pt x="2097" y="53"/>
                  </a:cubicBezTo>
                  <a:cubicBezTo>
                    <a:pt x="2090" y="53"/>
                    <a:pt x="2089" y="54"/>
                    <a:pt x="2083" y="55"/>
                  </a:cubicBezTo>
                  <a:cubicBezTo>
                    <a:pt x="2087" y="55"/>
                    <a:pt x="2094" y="55"/>
                    <a:pt x="2096" y="55"/>
                  </a:cubicBezTo>
                  <a:cubicBezTo>
                    <a:pt x="2094" y="57"/>
                    <a:pt x="2080" y="55"/>
                    <a:pt x="2075" y="56"/>
                  </a:cubicBezTo>
                  <a:cubicBezTo>
                    <a:pt x="2082" y="54"/>
                    <a:pt x="2060" y="55"/>
                    <a:pt x="2066" y="54"/>
                  </a:cubicBezTo>
                  <a:cubicBezTo>
                    <a:pt x="2051" y="52"/>
                    <a:pt x="2035" y="54"/>
                    <a:pt x="2027" y="56"/>
                  </a:cubicBezTo>
                  <a:cubicBezTo>
                    <a:pt x="2017" y="53"/>
                    <a:pt x="2009" y="56"/>
                    <a:pt x="1993" y="55"/>
                  </a:cubicBezTo>
                  <a:cubicBezTo>
                    <a:pt x="1995" y="55"/>
                    <a:pt x="2000" y="55"/>
                    <a:pt x="2003" y="55"/>
                  </a:cubicBezTo>
                  <a:cubicBezTo>
                    <a:pt x="2013" y="53"/>
                    <a:pt x="1986" y="54"/>
                    <a:pt x="2001" y="52"/>
                  </a:cubicBezTo>
                  <a:cubicBezTo>
                    <a:pt x="1998" y="52"/>
                    <a:pt x="2001" y="53"/>
                    <a:pt x="2004" y="53"/>
                  </a:cubicBezTo>
                  <a:cubicBezTo>
                    <a:pt x="2009" y="53"/>
                    <a:pt x="2015" y="52"/>
                    <a:pt x="2013" y="51"/>
                  </a:cubicBezTo>
                  <a:cubicBezTo>
                    <a:pt x="2000" y="49"/>
                    <a:pt x="2000" y="49"/>
                    <a:pt x="2000" y="49"/>
                  </a:cubicBezTo>
                  <a:cubicBezTo>
                    <a:pt x="2004" y="49"/>
                    <a:pt x="2004" y="49"/>
                    <a:pt x="2004" y="49"/>
                  </a:cubicBezTo>
                  <a:cubicBezTo>
                    <a:pt x="1984" y="46"/>
                    <a:pt x="1984" y="46"/>
                    <a:pt x="1984" y="46"/>
                  </a:cubicBezTo>
                  <a:cubicBezTo>
                    <a:pt x="1983" y="47"/>
                    <a:pt x="1985" y="47"/>
                    <a:pt x="1986" y="47"/>
                  </a:cubicBezTo>
                  <a:cubicBezTo>
                    <a:pt x="1963" y="46"/>
                    <a:pt x="1936" y="48"/>
                    <a:pt x="1915" y="47"/>
                  </a:cubicBezTo>
                  <a:cubicBezTo>
                    <a:pt x="1911" y="53"/>
                    <a:pt x="1864" y="50"/>
                    <a:pt x="1847" y="53"/>
                  </a:cubicBezTo>
                  <a:cubicBezTo>
                    <a:pt x="1852" y="52"/>
                    <a:pt x="1854" y="49"/>
                    <a:pt x="1851" y="48"/>
                  </a:cubicBezTo>
                  <a:cubicBezTo>
                    <a:pt x="1855" y="47"/>
                    <a:pt x="1863" y="45"/>
                    <a:pt x="1871" y="46"/>
                  </a:cubicBezTo>
                  <a:cubicBezTo>
                    <a:pt x="1872" y="46"/>
                    <a:pt x="1883" y="47"/>
                    <a:pt x="1876" y="48"/>
                  </a:cubicBezTo>
                  <a:cubicBezTo>
                    <a:pt x="1900" y="48"/>
                    <a:pt x="1873" y="46"/>
                    <a:pt x="1880" y="44"/>
                  </a:cubicBezTo>
                  <a:cubicBezTo>
                    <a:pt x="1854" y="44"/>
                    <a:pt x="1839" y="48"/>
                    <a:pt x="1822" y="49"/>
                  </a:cubicBezTo>
                  <a:cubicBezTo>
                    <a:pt x="1822" y="48"/>
                    <a:pt x="1822" y="48"/>
                    <a:pt x="1822" y="48"/>
                  </a:cubicBezTo>
                  <a:cubicBezTo>
                    <a:pt x="1810" y="50"/>
                    <a:pt x="1810" y="50"/>
                    <a:pt x="1810" y="50"/>
                  </a:cubicBezTo>
                  <a:cubicBezTo>
                    <a:pt x="1820" y="50"/>
                    <a:pt x="1819" y="53"/>
                    <a:pt x="1806" y="52"/>
                  </a:cubicBezTo>
                  <a:cubicBezTo>
                    <a:pt x="1808" y="52"/>
                    <a:pt x="1808" y="52"/>
                    <a:pt x="1808" y="52"/>
                  </a:cubicBezTo>
                  <a:cubicBezTo>
                    <a:pt x="1800" y="51"/>
                    <a:pt x="1785" y="52"/>
                    <a:pt x="1773" y="52"/>
                  </a:cubicBezTo>
                  <a:cubicBezTo>
                    <a:pt x="1765" y="54"/>
                    <a:pt x="1765" y="54"/>
                    <a:pt x="1765" y="54"/>
                  </a:cubicBezTo>
                  <a:cubicBezTo>
                    <a:pt x="1754" y="54"/>
                    <a:pt x="1753" y="50"/>
                    <a:pt x="1750" y="48"/>
                  </a:cubicBezTo>
                  <a:cubicBezTo>
                    <a:pt x="1731" y="48"/>
                    <a:pt x="1721" y="51"/>
                    <a:pt x="1708" y="52"/>
                  </a:cubicBezTo>
                  <a:cubicBezTo>
                    <a:pt x="1702" y="51"/>
                    <a:pt x="1675" y="50"/>
                    <a:pt x="1689" y="49"/>
                  </a:cubicBezTo>
                  <a:cubicBezTo>
                    <a:pt x="1673" y="50"/>
                    <a:pt x="1676" y="58"/>
                    <a:pt x="1648" y="54"/>
                  </a:cubicBezTo>
                  <a:cubicBezTo>
                    <a:pt x="1655" y="52"/>
                    <a:pt x="1655" y="52"/>
                    <a:pt x="1655" y="52"/>
                  </a:cubicBezTo>
                  <a:cubicBezTo>
                    <a:pt x="1628" y="52"/>
                    <a:pt x="1590" y="55"/>
                    <a:pt x="1577" y="54"/>
                  </a:cubicBezTo>
                  <a:cubicBezTo>
                    <a:pt x="1587" y="49"/>
                    <a:pt x="1544" y="49"/>
                    <a:pt x="1539" y="43"/>
                  </a:cubicBezTo>
                  <a:cubicBezTo>
                    <a:pt x="1540" y="45"/>
                    <a:pt x="1530" y="45"/>
                    <a:pt x="1529" y="46"/>
                  </a:cubicBezTo>
                  <a:cubicBezTo>
                    <a:pt x="1527" y="45"/>
                    <a:pt x="1523" y="44"/>
                    <a:pt x="1519" y="45"/>
                  </a:cubicBezTo>
                  <a:cubicBezTo>
                    <a:pt x="1529" y="47"/>
                    <a:pt x="1512" y="51"/>
                    <a:pt x="1532" y="49"/>
                  </a:cubicBezTo>
                  <a:cubicBezTo>
                    <a:pt x="1522" y="52"/>
                    <a:pt x="1508" y="55"/>
                    <a:pt x="1486" y="55"/>
                  </a:cubicBezTo>
                  <a:cubicBezTo>
                    <a:pt x="1486" y="53"/>
                    <a:pt x="1486" y="53"/>
                    <a:pt x="1486" y="53"/>
                  </a:cubicBezTo>
                  <a:cubicBezTo>
                    <a:pt x="1504" y="53"/>
                    <a:pt x="1504" y="53"/>
                    <a:pt x="1504" y="53"/>
                  </a:cubicBezTo>
                  <a:cubicBezTo>
                    <a:pt x="1502" y="52"/>
                    <a:pt x="1511" y="52"/>
                    <a:pt x="1515" y="51"/>
                  </a:cubicBezTo>
                  <a:cubicBezTo>
                    <a:pt x="1482" y="50"/>
                    <a:pt x="1519" y="46"/>
                    <a:pt x="1486" y="46"/>
                  </a:cubicBezTo>
                  <a:cubicBezTo>
                    <a:pt x="1483" y="48"/>
                    <a:pt x="1485" y="47"/>
                    <a:pt x="1476" y="48"/>
                  </a:cubicBezTo>
                  <a:cubicBezTo>
                    <a:pt x="1480" y="48"/>
                    <a:pt x="1481" y="46"/>
                    <a:pt x="1474" y="46"/>
                  </a:cubicBezTo>
                  <a:cubicBezTo>
                    <a:pt x="1468" y="48"/>
                    <a:pt x="1468" y="48"/>
                    <a:pt x="1468" y="48"/>
                  </a:cubicBezTo>
                  <a:cubicBezTo>
                    <a:pt x="1456" y="44"/>
                    <a:pt x="1487" y="46"/>
                    <a:pt x="1477" y="43"/>
                  </a:cubicBezTo>
                  <a:cubicBezTo>
                    <a:pt x="1490" y="41"/>
                    <a:pt x="1513" y="41"/>
                    <a:pt x="1508" y="38"/>
                  </a:cubicBezTo>
                  <a:cubicBezTo>
                    <a:pt x="1487" y="37"/>
                    <a:pt x="1489" y="43"/>
                    <a:pt x="1467" y="42"/>
                  </a:cubicBezTo>
                  <a:cubicBezTo>
                    <a:pt x="1465" y="41"/>
                    <a:pt x="1465" y="41"/>
                    <a:pt x="1465" y="41"/>
                  </a:cubicBezTo>
                  <a:cubicBezTo>
                    <a:pt x="1457" y="41"/>
                    <a:pt x="1456" y="43"/>
                    <a:pt x="1452" y="44"/>
                  </a:cubicBezTo>
                  <a:cubicBezTo>
                    <a:pt x="1451" y="44"/>
                    <a:pt x="1449" y="43"/>
                    <a:pt x="1444" y="43"/>
                  </a:cubicBezTo>
                  <a:cubicBezTo>
                    <a:pt x="1431" y="46"/>
                    <a:pt x="1423" y="46"/>
                    <a:pt x="1411" y="49"/>
                  </a:cubicBezTo>
                  <a:cubicBezTo>
                    <a:pt x="1443" y="47"/>
                    <a:pt x="1438" y="51"/>
                    <a:pt x="1471" y="49"/>
                  </a:cubicBezTo>
                  <a:cubicBezTo>
                    <a:pt x="1466" y="50"/>
                    <a:pt x="1443" y="51"/>
                    <a:pt x="1441" y="54"/>
                  </a:cubicBezTo>
                  <a:cubicBezTo>
                    <a:pt x="1442" y="52"/>
                    <a:pt x="1442" y="52"/>
                    <a:pt x="1442" y="52"/>
                  </a:cubicBezTo>
                  <a:cubicBezTo>
                    <a:pt x="1431" y="53"/>
                    <a:pt x="1420" y="54"/>
                    <a:pt x="1406" y="53"/>
                  </a:cubicBezTo>
                  <a:cubicBezTo>
                    <a:pt x="1415" y="52"/>
                    <a:pt x="1415" y="52"/>
                    <a:pt x="1415" y="52"/>
                  </a:cubicBezTo>
                  <a:cubicBezTo>
                    <a:pt x="1397" y="53"/>
                    <a:pt x="1385" y="49"/>
                    <a:pt x="1371" y="52"/>
                  </a:cubicBezTo>
                  <a:cubicBezTo>
                    <a:pt x="1376" y="52"/>
                    <a:pt x="1380" y="52"/>
                    <a:pt x="1383" y="52"/>
                  </a:cubicBezTo>
                  <a:cubicBezTo>
                    <a:pt x="1373" y="53"/>
                    <a:pt x="1362" y="53"/>
                    <a:pt x="1352" y="52"/>
                  </a:cubicBezTo>
                  <a:cubicBezTo>
                    <a:pt x="1331" y="56"/>
                    <a:pt x="1331" y="56"/>
                    <a:pt x="1331" y="56"/>
                  </a:cubicBezTo>
                  <a:cubicBezTo>
                    <a:pt x="1331" y="55"/>
                    <a:pt x="1318" y="55"/>
                    <a:pt x="1324" y="53"/>
                  </a:cubicBezTo>
                  <a:cubicBezTo>
                    <a:pt x="1309" y="51"/>
                    <a:pt x="1302" y="55"/>
                    <a:pt x="1294" y="55"/>
                  </a:cubicBezTo>
                  <a:cubicBezTo>
                    <a:pt x="1278" y="53"/>
                    <a:pt x="1307" y="54"/>
                    <a:pt x="1308" y="51"/>
                  </a:cubicBezTo>
                  <a:cubicBezTo>
                    <a:pt x="1287" y="50"/>
                    <a:pt x="1265" y="51"/>
                    <a:pt x="1253" y="53"/>
                  </a:cubicBezTo>
                  <a:cubicBezTo>
                    <a:pt x="1257" y="53"/>
                    <a:pt x="1259" y="54"/>
                    <a:pt x="1259" y="54"/>
                  </a:cubicBezTo>
                  <a:cubicBezTo>
                    <a:pt x="1258" y="54"/>
                    <a:pt x="1250" y="54"/>
                    <a:pt x="1245" y="54"/>
                  </a:cubicBezTo>
                  <a:cubicBezTo>
                    <a:pt x="1242" y="55"/>
                    <a:pt x="1242" y="55"/>
                    <a:pt x="1242" y="55"/>
                  </a:cubicBezTo>
                  <a:cubicBezTo>
                    <a:pt x="1234" y="54"/>
                    <a:pt x="1235" y="53"/>
                    <a:pt x="1242" y="52"/>
                  </a:cubicBezTo>
                  <a:cubicBezTo>
                    <a:pt x="1234" y="52"/>
                    <a:pt x="1225" y="55"/>
                    <a:pt x="1217" y="53"/>
                  </a:cubicBezTo>
                  <a:cubicBezTo>
                    <a:pt x="1230" y="51"/>
                    <a:pt x="1247" y="53"/>
                    <a:pt x="1254" y="52"/>
                  </a:cubicBezTo>
                  <a:cubicBezTo>
                    <a:pt x="1227" y="53"/>
                    <a:pt x="1226" y="47"/>
                    <a:pt x="1192" y="49"/>
                  </a:cubicBezTo>
                  <a:cubicBezTo>
                    <a:pt x="1192" y="48"/>
                    <a:pt x="1198" y="47"/>
                    <a:pt x="1191" y="47"/>
                  </a:cubicBezTo>
                  <a:cubicBezTo>
                    <a:pt x="1176" y="48"/>
                    <a:pt x="1187" y="50"/>
                    <a:pt x="1182" y="52"/>
                  </a:cubicBezTo>
                  <a:cubicBezTo>
                    <a:pt x="1194" y="51"/>
                    <a:pt x="1199" y="52"/>
                    <a:pt x="1206" y="53"/>
                  </a:cubicBezTo>
                  <a:cubicBezTo>
                    <a:pt x="1203" y="54"/>
                    <a:pt x="1203" y="54"/>
                    <a:pt x="1203" y="54"/>
                  </a:cubicBezTo>
                  <a:cubicBezTo>
                    <a:pt x="1203" y="54"/>
                    <a:pt x="1195" y="54"/>
                    <a:pt x="1193" y="53"/>
                  </a:cubicBezTo>
                  <a:cubicBezTo>
                    <a:pt x="1191" y="55"/>
                    <a:pt x="1191" y="55"/>
                    <a:pt x="1191" y="55"/>
                  </a:cubicBezTo>
                  <a:cubicBezTo>
                    <a:pt x="1192" y="53"/>
                    <a:pt x="1180" y="51"/>
                    <a:pt x="1171" y="52"/>
                  </a:cubicBezTo>
                  <a:cubicBezTo>
                    <a:pt x="1180" y="54"/>
                    <a:pt x="1178" y="54"/>
                    <a:pt x="1180" y="57"/>
                  </a:cubicBezTo>
                  <a:cubicBezTo>
                    <a:pt x="1167" y="59"/>
                    <a:pt x="1166" y="54"/>
                    <a:pt x="1151" y="57"/>
                  </a:cubicBezTo>
                  <a:cubicBezTo>
                    <a:pt x="1152" y="56"/>
                    <a:pt x="1165" y="55"/>
                    <a:pt x="1154" y="55"/>
                  </a:cubicBezTo>
                  <a:cubicBezTo>
                    <a:pt x="1145" y="55"/>
                    <a:pt x="1146" y="57"/>
                    <a:pt x="1140" y="57"/>
                  </a:cubicBezTo>
                  <a:cubicBezTo>
                    <a:pt x="1147" y="55"/>
                    <a:pt x="1145" y="54"/>
                    <a:pt x="1152" y="51"/>
                  </a:cubicBezTo>
                  <a:cubicBezTo>
                    <a:pt x="1169" y="51"/>
                    <a:pt x="1159" y="51"/>
                    <a:pt x="1175" y="50"/>
                  </a:cubicBezTo>
                  <a:cubicBezTo>
                    <a:pt x="1161" y="48"/>
                    <a:pt x="1161" y="48"/>
                    <a:pt x="1161" y="48"/>
                  </a:cubicBezTo>
                  <a:cubicBezTo>
                    <a:pt x="1175" y="48"/>
                    <a:pt x="1171" y="46"/>
                    <a:pt x="1172" y="45"/>
                  </a:cubicBezTo>
                  <a:cubicBezTo>
                    <a:pt x="1149" y="43"/>
                    <a:pt x="1155" y="48"/>
                    <a:pt x="1140" y="48"/>
                  </a:cubicBezTo>
                  <a:cubicBezTo>
                    <a:pt x="1132" y="49"/>
                    <a:pt x="1154" y="48"/>
                    <a:pt x="1142" y="50"/>
                  </a:cubicBezTo>
                  <a:cubicBezTo>
                    <a:pt x="1128" y="49"/>
                    <a:pt x="1139" y="51"/>
                    <a:pt x="1123" y="52"/>
                  </a:cubicBezTo>
                  <a:cubicBezTo>
                    <a:pt x="1126" y="51"/>
                    <a:pt x="1126" y="51"/>
                    <a:pt x="1126" y="51"/>
                  </a:cubicBezTo>
                  <a:cubicBezTo>
                    <a:pt x="1121" y="50"/>
                    <a:pt x="1116" y="51"/>
                    <a:pt x="1111" y="51"/>
                  </a:cubicBezTo>
                  <a:cubicBezTo>
                    <a:pt x="1105" y="52"/>
                    <a:pt x="1118" y="59"/>
                    <a:pt x="1092" y="59"/>
                  </a:cubicBezTo>
                  <a:cubicBezTo>
                    <a:pt x="1094" y="58"/>
                    <a:pt x="1094" y="58"/>
                    <a:pt x="1094" y="58"/>
                  </a:cubicBezTo>
                  <a:cubicBezTo>
                    <a:pt x="1119" y="40"/>
                    <a:pt x="1119" y="40"/>
                    <a:pt x="1119" y="40"/>
                  </a:cubicBezTo>
                  <a:cubicBezTo>
                    <a:pt x="1093" y="40"/>
                    <a:pt x="1063" y="40"/>
                    <a:pt x="1034" y="39"/>
                  </a:cubicBezTo>
                  <a:cubicBezTo>
                    <a:pt x="1027" y="35"/>
                    <a:pt x="1055" y="36"/>
                    <a:pt x="1053" y="34"/>
                  </a:cubicBezTo>
                  <a:cubicBezTo>
                    <a:pt x="1067" y="35"/>
                    <a:pt x="1067" y="35"/>
                    <a:pt x="1067" y="35"/>
                  </a:cubicBezTo>
                  <a:cubicBezTo>
                    <a:pt x="1066" y="36"/>
                    <a:pt x="1038" y="35"/>
                    <a:pt x="1051" y="38"/>
                  </a:cubicBezTo>
                  <a:cubicBezTo>
                    <a:pt x="1074" y="37"/>
                    <a:pt x="1085" y="38"/>
                    <a:pt x="1108" y="35"/>
                  </a:cubicBezTo>
                  <a:cubicBezTo>
                    <a:pt x="1101" y="32"/>
                    <a:pt x="1078" y="36"/>
                    <a:pt x="1063" y="33"/>
                  </a:cubicBezTo>
                  <a:cubicBezTo>
                    <a:pt x="1070" y="34"/>
                    <a:pt x="1075" y="33"/>
                    <a:pt x="1080" y="33"/>
                  </a:cubicBezTo>
                  <a:cubicBezTo>
                    <a:pt x="1066" y="32"/>
                    <a:pt x="1051" y="32"/>
                    <a:pt x="1035" y="31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042" y="33"/>
                    <a:pt x="1050" y="33"/>
                    <a:pt x="1051" y="33"/>
                  </a:cubicBezTo>
                  <a:cubicBezTo>
                    <a:pt x="1037" y="33"/>
                    <a:pt x="1025" y="35"/>
                    <a:pt x="1024" y="37"/>
                  </a:cubicBezTo>
                  <a:cubicBezTo>
                    <a:pt x="1026" y="37"/>
                    <a:pt x="1026" y="37"/>
                    <a:pt x="1026" y="37"/>
                  </a:cubicBezTo>
                  <a:cubicBezTo>
                    <a:pt x="1021" y="38"/>
                    <a:pt x="1021" y="38"/>
                    <a:pt x="1021" y="38"/>
                  </a:cubicBezTo>
                  <a:cubicBezTo>
                    <a:pt x="1018" y="38"/>
                    <a:pt x="1015" y="38"/>
                    <a:pt x="1011" y="38"/>
                  </a:cubicBezTo>
                  <a:close/>
                  <a:moveTo>
                    <a:pt x="95" y="37"/>
                  </a:moveTo>
                  <a:cubicBezTo>
                    <a:pt x="96" y="37"/>
                    <a:pt x="97" y="36"/>
                    <a:pt x="97" y="36"/>
                  </a:cubicBezTo>
                  <a:cubicBezTo>
                    <a:pt x="97" y="36"/>
                    <a:pt x="97" y="37"/>
                    <a:pt x="95" y="37"/>
                  </a:cubicBezTo>
                  <a:close/>
                  <a:moveTo>
                    <a:pt x="1288" y="29"/>
                  </a:moveTo>
                  <a:cubicBezTo>
                    <a:pt x="1269" y="29"/>
                    <a:pt x="1250" y="28"/>
                    <a:pt x="1232" y="28"/>
                  </a:cubicBezTo>
                  <a:cubicBezTo>
                    <a:pt x="1265" y="33"/>
                    <a:pt x="1288" y="36"/>
                    <a:pt x="1233" y="36"/>
                  </a:cubicBezTo>
                  <a:cubicBezTo>
                    <a:pt x="1230" y="37"/>
                    <a:pt x="1230" y="37"/>
                    <a:pt x="1230" y="37"/>
                  </a:cubicBezTo>
                  <a:cubicBezTo>
                    <a:pt x="1237" y="37"/>
                    <a:pt x="1249" y="37"/>
                    <a:pt x="1261" y="37"/>
                  </a:cubicBezTo>
                  <a:cubicBezTo>
                    <a:pt x="1265" y="36"/>
                    <a:pt x="1275" y="34"/>
                    <a:pt x="1284" y="32"/>
                  </a:cubicBezTo>
                  <a:cubicBezTo>
                    <a:pt x="1292" y="30"/>
                    <a:pt x="1300" y="29"/>
                    <a:pt x="1300" y="28"/>
                  </a:cubicBezTo>
                  <a:cubicBezTo>
                    <a:pt x="1296" y="27"/>
                    <a:pt x="1292" y="28"/>
                    <a:pt x="1286" y="28"/>
                  </a:cubicBezTo>
                  <a:lnTo>
                    <a:pt x="1288" y="29"/>
                  </a:lnTo>
                  <a:close/>
                  <a:moveTo>
                    <a:pt x="1301" y="37"/>
                  </a:moveTo>
                  <a:cubicBezTo>
                    <a:pt x="1312" y="38"/>
                    <a:pt x="1310" y="37"/>
                    <a:pt x="1311" y="36"/>
                  </a:cubicBezTo>
                  <a:cubicBezTo>
                    <a:pt x="1308" y="36"/>
                    <a:pt x="1304" y="36"/>
                    <a:pt x="1300" y="36"/>
                  </a:cubicBezTo>
                  <a:cubicBezTo>
                    <a:pt x="1301" y="36"/>
                    <a:pt x="1302" y="37"/>
                    <a:pt x="1301" y="37"/>
                  </a:cubicBezTo>
                  <a:close/>
                  <a:moveTo>
                    <a:pt x="1311" y="35"/>
                  </a:moveTo>
                  <a:cubicBezTo>
                    <a:pt x="1309" y="35"/>
                    <a:pt x="1308" y="35"/>
                    <a:pt x="1308" y="35"/>
                  </a:cubicBezTo>
                  <a:lnTo>
                    <a:pt x="1311" y="35"/>
                  </a:lnTo>
                  <a:close/>
                  <a:moveTo>
                    <a:pt x="1103" y="34"/>
                  </a:moveTo>
                  <a:cubicBezTo>
                    <a:pt x="1103" y="34"/>
                    <a:pt x="1104" y="34"/>
                    <a:pt x="1104" y="34"/>
                  </a:cubicBezTo>
                  <a:cubicBezTo>
                    <a:pt x="1101" y="33"/>
                    <a:pt x="1099" y="33"/>
                    <a:pt x="1096" y="33"/>
                  </a:cubicBezTo>
                  <a:cubicBezTo>
                    <a:pt x="1097" y="33"/>
                    <a:pt x="1099" y="34"/>
                    <a:pt x="1103" y="34"/>
                  </a:cubicBezTo>
                  <a:close/>
                  <a:moveTo>
                    <a:pt x="1125" y="36"/>
                  </a:moveTo>
                  <a:cubicBezTo>
                    <a:pt x="1127" y="34"/>
                    <a:pt x="1127" y="34"/>
                    <a:pt x="1127" y="34"/>
                  </a:cubicBezTo>
                  <a:cubicBezTo>
                    <a:pt x="1125" y="34"/>
                    <a:pt x="1122" y="34"/>
                    <a:pt x="1120" y="34"/>
                  </a:cubicBezTo>
                  <a:cubicBezTo>
                    <a:pt x="1121" y="35"/>
                    <a:pt x="1122" y="36"/>
                    <a:pt x="1125" y="36"/>
                  </a:cubicBezTo>
                  <a:close/>
                  <a:moveTo>
                    <a:pt x="1194" y="42"/>
                  </a:moveTo>
                  <a:cubicBezTo>
                    <a:pt x="1199" y="40"/>
                    <a:pt x="1213" y="40"/>
                    <a:pt x="1214" y="37"/>
                  </a:cubicBezTo>
                  <a:cubicBezTo>
                    <a:pt x="1215" y="37"/>
                    <a:pt x="1212" y="36"/>
                    <a:pt x="1209" y="36"/>
                  </a:cubicBezTo>
                  <a:cubicBezTo>
                    <a:pt x="1205" y="36"/>
                    <a:pt x="1201" y="36"/>
                    <a:pt x="1196" y="36"/>
                  </a:cubicBezTo>
                  <a:cubicBezTo>
                    <a:pt x="1196" y="36"/>
                    <a:pt x="1195" y="37"/>
                    <a:pt x="1194" y="37"/>
                  </a:cubicBezTo>
                  <a:cubicBezTo>
                    <a:pt x="1198" y="37"/>
                    <a:pt x="1201" y="38"/>
                    <a:pt x="1199" y="39"/>
                  </a:cubicBezTo>
                  <a:cubicBezTo>
                    <a:pt x="1188" y="36"/>
                    <a:pt x="1189" y="42"/>
                    <a:pt x="1177" y="41"/>
                  </a:cubicBezTo>
                  <a:cubicBezTo>
                    <a:pt x="1173" y="43"/>
                    <a:pt x="1191" y="43"/>
                    <a:pt x="1194" y="42"/>
                  </a:cubicBezTo>
                  <a:close/>
                  <a:moveTo>
                    <a:pt x="2120" y="35"/>
                  </a:moveTo>
                  <a:cubicBezTo>
                    <a:pt x="2120" y="36"/>
                    <a:pt x="2121" y="36"/>
                    <a:pt x="2123" y="37"/>
                  </a:cubicBezTo>
                  <a:cubicBezTo>
                    <a:pt x="2114" y="38"/>
                    <a:pt x="2114" y="38"/>
                    <a:pt x="2114" y="38"/>
                  </a:cubicBezTo>
                  <a:cubicBezTo>
                    <a:pt x="2099" y="38"/>
                    <a:pt x="2087" y="34"/>
                    <a:pt x="2074" y="37"/>
                  </a:cubicBezTo>
                  <a:cubicBezTo>
                    <a:pt x="2067" y="36"/>
                    <a:pt x="2064" y="35"/>
                    <a:pt x="2060" y="33"/>
                  </a:cubicBezTo>
                  <a:cubicBezTo>
                    <a:pt x="2064" y="33"/>
                    <a:pt x="2067" y="34"/>
                    <a:pt x="2069" y="34"/>
                  </a:cubicBezTo>
                  <a:cubicBezTo>
                    <a:pt x="2107" y="29"/>
                    <a:pt x="2089" y="39"/>
                    <a:pt x="2120" y="35"/>
                  </a:cubicBezTo>
                  <a:close/>
                  <a:moveTo>
                    <a:pt x="1946" y="31"/>
                  </a:moveTo>
                  <a:cubicBezTo>
                    <a:pt x="1947" y="31"/>
                    <a:pt x="1948" y="30"/>
                    <a:pt x="1948" y="30"/>
                  </a:cubicBezTo>
                  <a:cubicBezTo>
                    <a:pt x="1914" y="35"/>
                    <a:pt x="1886" y="36"/>
                    <a:pt x="1868" y="36"/>
                  </a:cubicBezTo>
                  <a:cubicBezTo>
                    <a:pt x="1872" y="38"/>
                    <a:pt x="1888" y="39"/>
                    <a:pt x="1896" y="40"/>
                  </a:cubicBezTo>
                  <a:cubicBezTo>
                    <a:pt x="1889" y="42"/>
                    <a:pt x="1889" y="42"/>
                    <a:pt x="1889" y="42"/>
                  </a:cubicBezTo>
                  <a:cubicBezTo>
                    <a:pt x="1884" y="41"/>
                    <a:pt x="1884" y="41"/>
                    <a:pt x="1884" y="41"/>
                  </a:cubicBezTo>
                  <a:cubicBezTo>
                    <a:pt x="1873" y="43"/>
                    <a:pt x="1873" y="43"/>
                    <a:pt x="1873" y="43"/>
                  </a:cubicBezTo>
                  <a:cubicBezTo>
                    <a:pt x="1876" y="44"/>
                    <a:pt x="1886" y="44"/>
                    <a:pt x="1892" y="45"/>
                  </a:cubicBezTo>
                  <a:cubicBezTo>
                    <a:pt x="1893" y="44"/>
                    <a:pt x="1913" y="42"/>
                    <a:pt x="1919" y="41"/>
                  </a:cubicBezTo>
                  <a:cubicBezTo>
                    <a:pt x="1902" y="39"/>
                    <a:pt x="1902" y="39"/>
                    <a:pt x="1902" y="39"/>
                  </a:cubicBezTo>
                  <a:cubicBezTo>
                    <a:pt x="1907" y="40"/>
                    <a:pt x="1929" y="39"/>
                    <a:pt x="1937" y="39"/>
                  </a:cubicBezTo>
                  <a:cubicBezTo>
                    <a:pt x="1938" y="38"/>
                    <a:pt x="1923" y="36"/>
                    <a:pt x="1921" y="38"/>
                  </a:cubicBezTo>
                  <a:cubicBezTo>
                    <a:pt x="1919" y="37"/>
                    <a:pt x="1936" y="37"/>
                    <a:pt x="1925" y="35"/>
                  </a:cubicBezTo>
                  <a:cubicBezTo>
                    <a:pt x="1938" y="34"/>
                    <a:pt x="1959" y="35"/>
                    <a:pt x="1968" y="36"/>
                  </a:cubicBezTo>
                  <a:cubicBezTo>
                    <a:pt x="1970" y="38"/>
                    <a:pt x="1970" y="38"/>
                    <a:pt x="1970" y="38"/>
                  </a:cubicBezTo>
                  <a:cubicBezTo>
                    <a:pt x="1980" y="39"/>
                    <a:pt x="1977" y="35"/>
                    <a:pt x="1989" y="37"/>
                  </a:cubicBezTo>
                  <a:cubicBezTo>
                    <a:pt x="1974" y="37"/>
                    <a:pt x="1992" y="39"/>
                    <a:pt x="1980" y="40"/>
                  </a:cubicBezTo>
                  <a:cubicBezTo>
                    <a:pt x="1984" y="41"/>
                    <a:pt x="1980" y="42"/>
                    <a:pt x="1992" y="42"/>
                  </a:cubicBezTo>
                  <a:cubicBezTo>
                    <a:pt x="2002" y="39"/>
                    <a:pt x="2005" y="44"/>
                    <a:pt x="2015" y="41"/>
                  </a:cubicBezTo>
                  <a:cubicBezTo>
                    <a:pt x="2021" y="42"/>
                    <a:pt x="2008" y="43"/>
                    <a:pt x="2020" y="44"/>
                  </a:cubicBezTo>
                  <a:cubicBezTo>
                    <a:pt x="2035" y="42"/>
                    <a:pt x="2034" y="41"/>
                    <a:pt x="2035" y="38"/>
                  </a:cubicBezTo>
                  <a:cubicBezTo>
                    <a:pt x="2021" y="38"/>
                    <a:pt x="2020" y="42"/>
                    <a:pt x="2009" y="41"/>
                  </a:cubicBezTo>
                  <a:cubicBezTo>
                    <a:pt x="2031" y="37"/>
                    <a:pt x="2031" y="37"/>
                    <a:pt x="2031" y="37"/>
                  </a:cubicBezTo>
                  <a:cubicBezTo>
                    <a:pt x="2026" y="36"/>
                    <a:pt x="2023" y="36"/>
                    <a:pt x="2021" y="36"/>
                  </a:cubicBezTo>
                  <a:cubicBezTo>
                    <a:pt x="2025" y="36"/>
                    <a:pt x="2029" y="35"/>
                    <a:pt x="2032" y="34"/>
                  </a:cubicBezTo>
                  <a:cubicBezTo>
                    <a:pt x="2034" y="34"/>
                    <a:pt x="2036" y="33"/>
                    <a:pt x="2037" y="33"/>
                  </a:cubicBezTo>
                  <a:cubicBezTo>
                    <a:pt x="2025" y="33"/>
                    <a:pt x="2014" y="33"/>
                    <a:pt x="2012" y="32"/>
                  </a:cubicBezTo>
                  <a:cubicBezTo>
                    <a:pt x="2014" y="31"/>
                    <a:pt x="2014" y="31"/>
                    <a:pt x="2014" y="31"/>
                  </a:cubicBezTo>
                  <a:cubicBezTo>
                    <a:pt x="2009" y="30"/>
                    <a:pt x="2002" y="30"/>
                    <a:pt x="1999" y="31"/>
                  </a:cubicBezTo>
                  <a:cubicBezTo>
                    <a:pt x="1988" y="31"/>
                    <a:pt x="1976" y="33"/>
                    <a:pt x="1974" y="32"/>
                  </a:cubicBezTo>
                  <a:cubicBezTo>
                    <a:pt x="1978" y="31"/>
                    <a:pt x="1978" y="31"/>
                    <a:pt x="1978" y="31"/>
                  </a:cubicBezTo>
                  <a:cubicBezTo>
                    <a:pt x="1965" y="31"/>
                    <a:pt x="1963" y="31"/>
                    <a:pt x="1946" y="31"/>
                  </a:cubicBezTo>
                  <a:close/>
                  <a:moveTo>
                    <a:pt x="1496" y="28"/>
                  </a:moveTo>
                  <a:cubicBezTo>
                    <a:pt x="1504" y="33"/>
                    <a:pt x="1514" y="37"/>
                    <a:pt x="1552" y="36"/>
                  </a:cubicBezTo>
                  <a:cubicBezTo>
                    <a:pt x="1549" y="36"/>
                    <a:pt x="1549" y="36"/>
                    <a:pt x="1549" y="36"/>
                  </a:cubicBezTo>
                  <a:cubicBezTo>
                    <a:pt x="1569" y="39"/>
                    <a:pt x="1587" y="32"/>
                    <a:pt x="1611" y="36"/>
                  </a:cubicBezTo>
                  <a:cubicBezTo>
                    <a:pt x="1600" y="37"/>
                    <a:pt x="1600" y="37"/>
                    <a:pt x="1588" y="41"/>
                  </a:cubicBezTo>
                  <a:cubicBezTo>
                    <a:pt x="1600" y="40"/>
                    <a:pt x="1600" y="40"/>
                    <a:pt x="1600" y="40"/>
                  </a:cubicBezTo>
                  <a:cubicBezTo>
                    <a:pt x="1597" y="42"/>
                    <a:pt x="1609" y="41"/>
                    <a:pt x="1618" y="41"/>
                  </a:cubicBezTo>
                  <a:cubicBezTo>
                    <a:pt x="1610" y="44"/>
                    <a:pt x="1610" y="44"/>
                    <a:pt x="1610" y="44"/>
                  </a:cubicBezTo>
                  <a:cubicBezTo>
                    <a:pt x="1604" y="43"/>
                    <a:pt x="1590" y="43"/>
                    <a:pt x="1591" y="43"/>
                  </a:cubicBezTo>
                  <a:cubicBezTo>
                    <a:pt x="1594" y="43"/>
                    <a:pt x="1572" y="40"/>
                    <a:pt x="1560" y="41"/>
                  </a:cubicBezTo>
                  <a:cubicBezTo>
                    <a:pt x="1561" y="43"/>
                    <a:pt x="1586" y="42"/>
                    <a:pt x="1575" y="45"/>
                  </a:cubicBezTo>
                  <a:cubicBezTo>
                    <a:pt x="1585" y="44"/>
                    <a:pt x="1586" y="46"/>
                    <a:pt x="1597" y="45"/>
                  </a:cubicBezTo>
                  <a:cubicBezTo>
                    <a:pt x="1587" y="46"/>
                    <a:pt x="1594" y="48"/>
                    <a:pt x="1587" y="49"/>
                  </a:cubicBezTo>
                  <a:cubicBezTo>
                    <a:pt x="1604" y="48"/>
                    <a:pt x="1604" y="48"/>
                    <a:pt x="1604" y="48"/>
                  </a:cubicBezTo>
                  <a:cubicBezTo>
                    <a:pt x="1604" y="49"/>
                    <a:pt x="1579" y="50"/>
                    <a:pt x="1593" y="52"/>
                  </a:cubicBezTo>
                  <a:cubicBezTo>
                    <a:pt x="1600" y="51"/>
                    <a:pt x="1618" y="52"/>
                    <a:pt x="1618" y="50"/>
                  </a:cubicBezTo>
                  <a:cubicBezTo>
                    <a:pt x="1618" y="51"/>
                    <a:pt x="1618" y="51"/>
                    <a:pt x="1618" y="51"/>
                  </a:cubicBezTo>
                  <a:cubicBezTo>
                    <a:pt x="1631" y="51"/>
                    <a:pt x="1624" y="48"/>
                    <a:pt x="1639" y="49"/>
                  </a:cubicBezTo>
                  <a:cubicBezTo>
                    <a:pt x="1640" y="48"/>
                    <a:pt x="1637" y="47"/>
                    <a:pt x="1631" y="48"/>
                  </a:cubicBezTo>
                  <a:cubicBezTo>
                    <a:pt x="1626" y="48"/>
                    <a:pt x="1626" y="50"/>
                    <a:pt x="1616" y="50"/>
                  </a:cubicBezTo>
                  <a:cubicBezTo>
                    <a:pt x="1612" y="48"/>
                    <a:pt x="1628" y="50"/>
                    <a:pt x="1621" y="47"/>
                  </a:cubicBezTo>
                  <a:cubicBezTo>
                    <a:pt x="1618" y="46"/>
                    <a:pt x="1596" y="48"/>
                    <a:pt x="1603" y="45"/>
                  </a:cubicBezTo>
                  <a:cubicBezTo>
                    <a:pt x="1615" y="46"/>
                    <a:pt x="1615" y="46"/>
                    <a:pt x="1615" y="46"/>
                  </a:cubicBezTo>
                  <a:cubicBezTo>
                    <a:pt x="1616" y="44"/>
                    <a:pt x="1625" y="44"/>
                    <a:pt x="1624" y="42"/>
                  </a:cubicBezTo>
                  <a:cubicBezTo>
                    <a:pt x="1632" y="41"/>
                    <a:pt x="1639" y="44"/>
                    <a:pt x="1647" y="42"/>
                  </a:cubicBezTo>
                  <a:cubicBezTo>
                    <a:pt x="1650" y="40"/>
                    <a:pt x="1645" y="38"/>
                    <a:pt x="1658" y="39"/>
                  </a:cubicBezTo>
                  <a:cubicBezTo>
                    <a:pt x="1668" y="42"/>
                    <a:pt x="1698" y="42"/>
                    <a:pt x="1709" y="41"/>
                  </a:cubicBezTo>
                  <a:cubicBezTo>
                    <a:pt x="1719" y="40"/>
                    <a:pt x="1719" y="40"/>
                    <a:pt x="1719" y="40"/>
                  </a:cubicBezTo>
                  <a:cubicBezTo>
                    <a:pt x="1718" y="38"/>
                    <a:pt x="1700" y="40"/>
                    <a:pt x="1707" y="38"/>
                  </a:cubicBezTo>
                  <a:cubicBezTo>
                    <a:pt x="1722" y="38"/>
                    <a:pt x="1722" y="38"/>
                    <a:pt x="1722" y="38"/>
                  </a:cubicBezTo>
                  <a:cubicBezTo>
                    <a:pt x="1721" y="39"/>
                    <a:pt x="1721" y="39"/>
                    <a:pt x="1721" y="39"/>
                  </a:cubicBezTo>
                  <a:cubicBezTo>
                    <a:pt x="1726" y="39"/>
                    <a:pt x="1731" y="38"/>
                    <a:pt x="1736" y="37"/>
                  </a:cubicBezTo>
                  <a:cubicBezTo>
                    <a:pt x="1731" y="39"/>
                    <a:pt x="1720" y="38"/>
                    <a:pt x="1722" y="41"/>
                  </a:cubicBezTo>
                  <a:cubicBezTo>
                    <a:pt x="1729" y="41"/>
                    <a:pt x="1730" y="42"/>
                    <a:pt x="1737" y="41"/>
                  </a:cubicBezTo>
                  <a:cubicBezTo>
                    <a:pt x="1735" y="42"/>
                    <a:pt x="1734" y="42"/>
                    <a:pt x="1734" y="42"/>
                  </a:cubicBezTo>
                  <a:cubicBezTo>
                    <a:pt x="1749" y="43"/>
                    <a:pt x="1748" y="40"/>
                    <a:pt x="1752" y="39"/>
                  </a:cubicBezTo>
                  <a:cubicBezTo>
                    <a:pt x="1767" y="36"/>
                    <a:pt x="1737" y="36"/>
                    <a:pt x="1739" y="34"/>
                  </a:cubicBezTo>
                  <a:cubicBezTo>
                    <a:pt x="1782" y="33"/>
                    <a:pt x="1782" y="33"/>
                    <a:pt x="1782" y="33"/>
                  </a:cubicBezTo>
                  <a:cubicBezTo>
                    <a:pt x="1778" y="33"/>
                    <a:pt x="1775" y="34"/>
                    <a:pt x="1776" y="35"/>
                  </a:cubicBezTo>
                  <a:cubicBezTo>
                    <a:pt x="1786" y="36"/>
                    <a:pt x="1776" y="37"/>
                    <a:pt x="1791" y="37"/>
                  </a:cubicBezTo>
                  <a:cubicBezTo>
                    <a:pt x="1790" y="34"/>
                    <a:pt x="1809" y="35"/>
                    <a:pt x="1820" y="33"/>
                  </a:cubicBezTo>
                  <a:cubicBezTo>
                    <a:pt x="1825" y="34"/>
                    <a:pt x="1826" y="35"/>
                    <a:pt x="1815" y="35"/>
                  </a:cubicBezTo>
                  <a:cubicBezTo>
                    <a:pt x="1816" y="37"/>
                    <a:pt x="1831" y="36"/>
                    <a:pt x="1836" y="36"/>
                  </a:cubicBezTo>
                  <a:cubicBezTo>
                    <a:pt x="1839" y="35"/>
                    <a:pt x="1844" y="35"/>
                    <a:pt x="1847" y="35"/>
                  </a:cubicBezTo>
                  <a:cubicBezTo>
                    <a:pt x="1842" y="34"/>
                    <a:pt x="1844" y="33"/>
                    <a:pt x="1853" y="32"/>
                  </a:cubicBezTo>
                  <a:cubicBezTo>
                    <a:pt x="1854" y="31"/>
                    <a:pt x="1854" y="31"/>
                    <a:pt x="1854" y="31"/>
                  </a:cubicBezTo>
                  <a:cubicBezTo>
                    <a:pt x="1839" y="31"/>
                    <a:pt x="1815" y="29"/>
                    <a:pt x="1806" y="31"/>
                  </a:cubicBezTo>
                  <a:cubicBezTo>
                    <a:pt x="1809" y="30"/>
                    <a:pt x="1809" y="30"/>
                    <a:pt x="1809" y="30"/>
                  </a:cubicBezTo>
                  <a:cubicBezTo>
                    <a:pt x="1791" y="28"/>
                    <a:pt x="1771" y="33"/>
                    <a:pt x="1763" y="29"/>
                  </a:cubicBezTo>
                  <a:cubicBezTo>
                    <a:pt x="1763" y="28"/>
                    <a:pt x="1759" y="29"/>
                    <a:pt x="1759" y="27"/>
                  </a:cubicBezTo>
                  <a:cubicBezTo>
                    <a:pt x="1747" y="29"/>
                    <a:pt x="1747" y="29"/>
                    <a:pt x="1747" y="29"/>
                  </a:cubicBezTo>
                  <a:cubicBezTo>
                    <a:pt x="1749" y="28"/>
                    <a:pt x="1749" y="28"/>
                    <a:pt x="1749" y="28"/>
                  </a:cubicBezTo>
                  <a:cubicBezTo>
                    <a:pt x="1727" y="28"/>
                    <a:pt x="1727" y="28"/>
                    <a:pt x="1727" y="28"/>
                  </a:cubicBezTo>
                  <a:cubicBezTo>
                    <a:pt x="1728" y="28"/>
                    <a:pt x="1728" y="28"/>
                    <a:pt x="1728" y="28"/>
                  </a:cubicBezTo>
                  <a:cubicBezTo>
                    <a:pt x="1718" y="30"/>
                    <a:pt x="1709" y="31"/>
                    <a:pt x="1703" y="33"/>
                  </a:cubicBezTo>
                  <a:cubicBezTo>
                    <a:pt x="1703" y="33"/>
                    <a:pt x="1704" y="34"/>
                    <a:pt x="1700" y="34"/>
                  </a:cubicBezTo>
                  <a:cubicBezTo>
                    <a:pt x="1697" y="35"/>
                    <a:pt x="1694" y="35"/>
                    <a:pt x="1692" y="35"/>
                  </a:cubicBezTo>
                  <a:cubicBezTo>
                    <a:pt x="1692" y="35"/>
                    <a:pt x="1692" y="35"/>
                    <a:pt x="1692" y="35"/>
                  </a:cubicBezTo>
                  <a:cubicBezTo>
                    <a:pt x="1692" y="35"/>
                    <a:pt x="1692" y="35"/>
                    <a:pt x="1692" y="35"/>
                  </a:cubicBezTo>
                  <a:cubicBezTo>
                    <a:pt x="1686" y="35"/>
                    <a:pt x="1683" y="33"/>
                    <a:pt x="1676" y="33"/>
                  </a:cubicBezTo>
                  <a:cubicBezTo>
                    <a:pt x="1696" y="32"/>
                    <a:pt x="1696" y="32"/>
                    <a:pt x="1696" y="32"/>
                  </a:cubicBezTo>
                  <a:cubicBezTo>
                    <a:pt x="1698" y="31"/>
                    <a:pt x="1696" y="29"/>
                    <a:pt x="1686" y="28"/>
                  </a:cubicBezTo>
                  <a:cubicBezTo>
                    <a:pt x="1690" y="28"/>
                    <a:pt x="1692" y="27"/>
                    <a:pt x="1687" y="27"/>
                  </a:cubicBezTo>
                  <a:cubicBezTo>
                    <a:pt x="1686" y="27"/>
                    <a:pt x="1674" y="28"/>
                    <a:pt x="1679" y="29"/>
                  </a:cubicBezTo>
                  <a:cubicBezTo>
                    <a:pt x="1659" y="30"/>
                    <a:pt x="1628" y="25"/>
                    <a:pt x="1599" y="28"/>
                  </a:cubicBezTo>
                  <a:cubicBezTo>
                    <a:pt x="1620" y="27"/>
                    <a:pt x="1582" y="26"/>
                    <a:pt x="1605" y="26"/>
                  </a:cubicBezTo>
                  <a:cubicBezTo>
                    <a:pt x="1589" y="23"/>
                    <a:pt x="1591" y="28"/>
                    <a:pt x="1574" y="28"/>
                  </a:cubicBezTo>
                  <a:cubicBezTo>
                    <a:pt x="1573" y="27"/>
                    <a:pt x="1583" y="28"/>
                    <a:pt x="1587" y="26"/>
                  </a:cubicBezTo>
                  <a:cubicBezTo>
                    <a:pt x="1560" y="25"/>
                    <a:pt x="1541" y="30"/>
                    <a:pt x="1514" y="29"/>
                  </a:cubicBezTo>
                  <a:cubicBezTo>
                    <a:pt x="1513" y="27"/>
                    <a:pt x="1513" y="27"/>
                    <a:pt x="1513" y="27"/>
                  </a:cubicBezTo>
                  <a:cubicBezTo>
                    <a:pt x="1508" y="28"/>
                    <a:pt x="1502" y="28"/>
                    <a:pt x="1496" y="28"/>
                  </a:cubicBezTo>
                  <a:close/>
                  <a:moveTo>
                    <a:pt x="1443" y="31"/>
                  </a:moveTo>
                  <a:cubicBezTo>
                    <a:pt x="1438" y="31"/>
                    <a:pt x="1433" y="31"/>
                    <a:pt x="1427" y="31"/>
                  </a:cubicBezTo>
                  <a:cubicBezTo>
                    <a:pt x="1428" y="31"/>
                    <a:pt x="1428" y="31"/>
                    <a:pt x="1429" y="31"/>
                  </a:cubicBezTo>
                  <a:cubicBezTo>
                    <a:pt x="1413" y="33"/>
                    <a:pt x="1413" y="33"/>
                    <a:pt x="1413" y="33"/>
                  </a:cubicBezTo>
                  <a:cubicBezTo>
                    <a:pt x="1423" y="34"/>
                    <a:pt x="1429" y="36"/>
                    <a:pt x="1416" y="37"/>
                  </a:cubicBezTo>
                  <a:cubicBezTo>
                    <a:pt x="1417" y="36"/>
                    <a:pt x="1413" y="35"/>
                    <a:pt x="1418" y="35"/>
                  </a:cubicBezTo>
                  <a:cubicBezTo>
                    <a:pt x="1409" y="33"/>
                    <a:pt x="1389" y="32"/>
                    <a:pt x="1394" y="35"/>
                  </a:cubicBezTo>
                  <a:cubicBezTo>
                    <a:pt x="1412" y="32"/>
                    <a:pt x="1398" y="39"/>
                    <a:pt x="1412" y="37"/>
                  </a:cubicBezTo>
                  <a:cubicBezTo>
                    <a:pt x="1405" y="39"/>
                    <a:pt x="1397" y="38"/>
                    <a:pt x="1391" y="39"/>
                  </a:cubicBezTo>
                  <a:cubicBezTo>
                    <a:pt x="1398" y="37"/>
                    <a:pt x="1389" y="35"/>
                    <a:pt x="1378" y="34"/>
                  </a:cubicBezTo>
                  <a:cubicBezTo>
                    <a:pt x="1374" y="35"/>
                    <a:pt x="1361" y="34"/>
                    <a:pt x="1353" y="35"/>
                  </a:cubicBezTo>
                  <a:cubicBezTo>
                    <a:pt x="1356" y="37"/>
                    <a:pt x="1349" y="38"/>
                    <a:pt x="1362" y="39"/>
                  </a:cubicBezTo>
                  <a:cubicBezTo>
                    <a:pt x="1357" y="39"/>
                    <a:pt x="1350" y="39"/>
                    <a:pt x="1342" y="38"/>
                  </a:cubicBezTo>
                  <a:cubicBezTo>
                    <a:pt x="1345" y="38"/>
                    <a:pt x="1351" y="38"/>
                    <a:pt x="1351" y="37"/>
                  </a:cubicBezTo>
                  <a:cubicBezTo>
                    <a:pt x="1345" y="36"/>
                    <a:pt x="1339" y="36"/>
                    <a:pt x="1336" y="35"/>
                  </a:cubicBezTo>
                  <a:cubicBezTo>
                    <a:pt x="1333" y="35"/>
                    <a:pt x="1331" y="35"/>
                    <a:pt x="1328" y="35"/>
                  </a:cubicBezTo>
                  <a:cubicBezTo>
                    <a:pt x="1329" y="35"/>
                    <a:pt x="1329" y="36"/>
                    <a:pt x="1330" y="36"/>
                  </a:cubicBezTo>
                  <a:cubicBezTo>
                    <a:pt x="1321" y="37"/>
                    <a:pt x="1321" y="37"/>
                    <a:pt x="1321" y="37"/>
                  </a:cubicBezTo>
                  <a:cubicBezTo>
                    <a:pt x="1333" y="37"/>
                    <a:pt x="1327" y="38"/>
                    <a:pt x="1326" y="39"/>
                  </a:cubicBezTo>
                  <a:cubicBezTo>
                    <a:pt x="1327" y="37"/>
                    <a:pt x="1319" y="39"/>
                    <a:pt x="1315" y="39"/>
                  </a:cubicBezTo>
                  <a:cubicBezTo>
                    <a:pt x="1324" y="41"/>
                    <a:pt x="1324" y="41"/>
                    <a:pt x="1324" y="41"/>
                  </a:cubicBezTo>
                  <a:cubicBezTo>
                    <a:pt x="1319" y="43"/>
                    <a:pt x="1309" y="40"/>
                    <a:pt x="1311" y="42"/>
                  </a:cubicBezTo>
                  <a:cubicBezTo>
                    <a:pt x="1329" y="43"/>
                    <a:pt x="1337" y="42"/>
                    <a:pt x="1353" y="42"/>
                  </a:cubicBezTo>
                  <a:cubicBezTo>
                    <a:pt x="1347" y="40"/>
                    <a:pt x="1347" y="40"/>
                    <a:pt x="1347" y="40"/>
                  </a:cubicBezTo>
                  <a:cubicBezTo>
                    <a:pt x="1366" y="39"/>
                    <a:pt x="1358" y="43"/>
                    <a:pt x="1380" y="43"/>
                  </a:cubicBezTo>
                  <a:cubicBezTo>
                    <a:pt x="1388" y="41"/>
                    <a:pt x="1412" y="43"/>
                    <a:pt x="1412" y="40"/>
                  </a:cubicBezTo>
                  <a:cubicBezTo>
                    <a:pt x="1409" y="41"/>
                    <a:pt x="1425" y="43"/>
                    <a:pt x="1433" y="41"/>
                  </a:cubicBezTo>
                  <a:cubicBezTo>
                    <a:pt x="1441" y="38"/>
                    <a:pt x="1465" y="38"/>
                    <a:pt x="1458" y="36"/>
                  </a:cubicBezTo>
                  <a:cubicBezTo>
                    <a:pt x="1451" y="36"/>
                    <a:pt x="1442" y="38"/>
                    <a:pt x="1437" y="36"/>
                  </a:cubicBezTo>
                  <a:cubicBezTo>
                    <a:pt x="1450" y="36"/>
                    <a:pt x="1450" y="36"/>
                    <a:pt x="1450" y="36"/>
                  </a:cubicBezTo>
                  <a:cubicBezTo>
                    <a:pt x="1441" y="34"/>
                    <a:pt x="1441" y="34"/>
                    <a:pt x="1441" y="34"/>
                  </a:cubicBezTo>
                  <a:cubicBezTo>
                    <a:pt x="1446" y="35"/>
                    <a:pt x="1445" y="33"/>
                    <a:pt x="1443" y="31"/>
                  </a:cubicBezTo>
                  <a:close/>
                  <a:moveTo>
                    <a:pt x="1157" y="13"/>
                  </a:moveTo>
                  <a:cubicBezTo>
                    <a:pt x="1157" y="13"/>
                    <a:pt x="1157" y="13"/>
                    <a:pt x="1157" y="13"/>
                  </a:cubicBezTo>
                  <a:cubicBezTo>
                    <a:pt x="1157" y="13"/>
                    <a:pt x="1157" y="13"/>
                    <a:pt x="115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31"/>
            <p:cNvSpPr/>
            <p:nvPr/>
          </p:nvSpPr>
          <p:spPr bwMode="auto">
            <a:xfrm>
              <a:off x="6385" y="3947"/>
              <a:ext cx="42" cy="5"/>
            </a:xfrm>
            <a:custGeom>
              <a:avLst/>
              <a:gdLst>
                <a:gd name="T0" fmla="*/ 5 w 18"/>
                <a:gd name="T1" fmla="*/ 2 h 2"/>
                <a:gd name="T2" fmla="*/ 16 w 18"/>
                <a:gd name="T3" fmla="*/ 0 h 2"/>
                <a:gd name="T4" fmla="*/ 5 w 1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">
                  <a:moveTo>
                    <a:pt x="5" y="2"/>
                  </a:moveTo>
                  <a:cubicBezTo>
                    <a:pt x="8" y="1"/>
                    <a:pt x="18" y="1"/>
                    <a:pt x="16" y="0"/>
                  </a:cubicBezTo>
                  <a:cubicBezTo>
                    <a:pt x="16" y="1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2"/>
            <p:cNvSpPr/>
            <p:nvPr/>
          </p:nvSpPr>
          <p:spPr bwMode="auto">
            <a:xfrm>
              <a:off x="6406" y="3952"/>
              <a:ext cx="26" cy="5"/>
            </a:xfrm>
            <a:custGeom>
              <a:avLst/>
              <a:gdLst>
                <a:gd name="T0" fmla="*/ 7 w 11"/>
                <a:gd name="T1" fmla="*/ 2 h 2"/>
                <a:gd name="T2" fmla="*/ 11 w 11"/>
                <a:gd name="T3" fmla="*/ 0 h 2"/>
                <a:gd name="T4" fmla="*/ 0 w 11"/>
                <a:gd name="T5" fmla="*/ 1 h 2"/>
                <a:gd name="T6" fmla="*/ 7 w 1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">
                  <a:moveTo>
                    <a:pt x="7" y="2"/>
                  </a:moveTo>
                  <a:cubicBezTo>
                    <a:pt x="7" y="1"/>
                    <a:pt x="7" y="0"/>
                    <a:pt x="1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3"/>
            <p:cNvSpPr/>
            <p:nvPr/>
          </p:nvSpPr>
          <p:spPr bwMode="auto">
            <a:xfrm>
              <a:off x="6449" y="3976"/>
              <a:ext cx="82" cy="18"/>
            </a:xfrm>
            <a:custGeom>
              <a:avLst/>
              <a:gdLst>
                <a:gd name="T0" fmla="*/ 0 w 35"/>
                <a:gd name="T1" fmla="*/ 3 h 7"/>
                <a:gd name="T2" fmla="*/ 19 w 35"/>
                <a:gd name="T3" fmla="*/ 1 h 7"/>
                <a:gd name="T4" fmla="*/ 0 w 35"/>
                <a:gd name="T5" fmla="*/ 6 h 7"/>
                <a:gd name="T6" fmla="*/ 35 w 35"/>
                <a:gd name="T7" fmla="*/ 3 h 7"/>
                <a:gd name="T8" fmla="*/ 0 w 3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">
                  <a:moveTo>
                    <a:pt x="0" y="3"/>
                  </a:moveTo>
                  <a:cubicBezTo>
                    <a:pt x="6" y="2"/>
                    <a:pt x="10" y="1"/>
                    <a:pt x="19" y="1"/>
                  </a:cubicBezTo>
                  <a:cubicBezTo>
                    <a:pt x="22" y="5"/>
                    <a:pt x="4" y="2"/>
                    <a:pt x="0" y="6"/>
                  </a:cubicBezTo>
                  <a:cubicBezTo>
                    <a:pt x="16" y="7"/>
                    <a:pt x="21" y="3"/>
                    <a:pt x="35" y="3"/>
                  </a:cubicBezTo>
                  <a:cubicBezTo>
                    <a:pt x="28" y="1"/>
                    <a:pt x="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4"/>
            <p:cNvSpPr/>
            <p:nvPr/>
          </p:nvSpPr>
          <p:spPr bwMode="auto">
            <a:xfrm>
              <a:off x="6430" y="3994"/>
              <a:ext cx="23" cy="2"/>
            </a:xfrm>
            <a:custGeom>
              <a:avLst/>
              <a:gdLst>
                <a:gd name="T0" fmla="*/ 2 w 23"/>
                <a:gd name="T1" fmla="*/ 2 h 2"/>
                <a:gd name="T2" fmla="*/ 23 w 23"/>
                <a:gd name="T3" fmla="*/ 2 h 2"/>
                <a:gd name="T4" fmla="*/ 21 w 23"/>
                <a:gd name="T5" fmla="*/ 0 h 2"/>
                <a:gd name="T6" fmla="*/ 0 w 23"/>
                <a:gd name="T7" fmla="*/ 2 h 2"/>
                <a:gd name="T8" fmla="*/ 2 w 2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">
                  <a:moveTo>
                    <a:pt x="2" y="2"/>
                  </a:moveTo>
                  <a:lnTo>
                    <a:pt x="23" y="2"/>
                  </a:lnTo>
                  <a:lnTo>
                    <a:pt x="21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5"/>
            <p:cNvSpPr/>
            <p:nvPr/>
          </p:nvSpPr>
          <p:spPr bwMode="auto">
            <a:xfrm>
              <a:off x="5933" y="3905"/>
              <a:ext cx="24" cy="5"/>
            </a:xfrm>
            <a:custGeom>
              <a:avLst/>
              <a:gdLst>
                <a:gd name="T0" fmla="*/ 10 w 10"/>
                <a:gd name="T1" fmla="*/ 1 h 2"/>
                <a:gd name="T2" fmla="*/ 0 w 10"/>
                <a:gd name="T3" fmla="*/ 2 h 2"/>
                <a:gd name="T4" fmla="*/ 10 w 10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cubicBezTo>
                    <a:pt x="9" y="0"/>
                    <a:pt x="3" y="1"/>
                    <a:pt x="0" y="2"/>
                  </a:cubicBezTo>
                  <a:cubicBezTo>
                    <a:pt x="3" y="2"/>
                    <a:pt x="6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6"/>
            <p:cNvSpPr/>
            <p:nvPr/>
          </p:nvSpPr>
          <p:spPr bwMode="auto">
            <a:xfrm>
              <a:off x="1487" y="3905"/>
              <a:ext cx="168" cy="2"/>
            </a:xfrm>
            <a:custGeom>
              <a:avLst/>
              <a:gdLst>
                <a:gd name="T0" fmla="*/ 71 w 71"/>
                <a:gd name="T1" fmla="*/ 0 h 1"/>
                <a:gd name="T2" fmla="*/ 0 w 71"/>
                <a:gd name="T3" fmla="*/ 1 h 1"/>
                <a:gd name="T4" fmla="*/ 71 w 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">
                  <a:moveTo>
                    <a:pt x="7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37"/>
            <p:cNvSpPr/>
            <p:nvPr/>
          </p:nvSpPr>
          <p:spPr bwMode="auto">
            <a:xfrm>
              <a:off x="5384" y="3912"/>
              <a:ext cx="128" cy="17"/>
            </a:xfrm>
            <a:custGeom>
              <a:avLst/>
              <a:gdLst>
                <a:gd name="T0" fmla="*/ 8 w 54"/>
                <a:gd name="T1" fmla="*/ 7 h 7"/>
                <a:gd name="T2" fmla="*/ 54 w 54"/>
                <a:gd name="T3" fmla="*/ 3 h 7"/>
                <a:gd name="T4" fmla="*/ 0 w 54"/>
                <a:gd name="T5" fmla="*/ 4 h 7"/>
                <a:gd name="T6" fmla="*/ 8 w 54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7">
                  <a:moveTo>
                    <a:pt x="8" y="7"/>
                  </a:moveTo>
                  <a:cubicBezTo>
                    <a:pt x="27" y="6"/>
                    <a:pt x="35" y="3"/>
                    <a:pt x="54" y="3"/>
                  </a:cubicBezTo>
                  <a:cubicBezTo>
                    <a:pt x="29" y="0"/>
                    <a:pt x="21" y="7"/>
                    <a:pt x="0" y="4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38"/>
            <p:cNvSpPr/>
            <p:nvPr/>
          </p:nvSpPr>
          <p:spPr bwMode="auto">
            <a:xfrm>
              <a:off x="5384" y="3902"/>
              <a:ext cx="48" cy="12"/>
            </a:xfrm>
            <a:custGeom>
              <a:avLst/>
              <a:gdLst>
                <a:gd name="T0" fmla="*/ 14 w 20"/>
                <a:gd name="T1" fmla="*/ 0 h 5"/>
                <a:gd name="T2" fmla="*/ 3 w 20"/>
                <a:gd name="T3" fmla="*/ 5 h 5"/>
                <a:gd name="T4" fmla="*/ 20 w 20"/>
                <a:gd name="T5" fmla="*/ 3 h 5"/>
                <a:gd name="T6" fmla="*/ 14 w 2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">
                  <a:moveTo>
                    <a:pt x="14" y="0"/>
                  </a:moveTo>
                  <a:cubicBezTo>
                    <a:pt x="18" y="3"/>
                    <a:pt x="0" y="3"/>
                    <a:pt x="3" y="5"/>
                  </a:cubicBezTo>
                  <a:cubicBezTo>
                    <a:pt x="15" y="5"/>
                    <a:pt x="8" y="3"/>
                    <a:pt x="20" y="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39"/>
            <p:cNvSpPr/>
            <p:nvPr/>
          </p:nvSpPr>
          <p:spPr bwMode="auto">
            <a:xfrm>
              <a:off x="5609" y="4003"/>
              <a:ext cx="12" cy="3"/>
            </a:xfrm>
            <a:custGeom>
              <a:avLst/>
              <a:gdLst>
                <a:gd name="T0" fmla="*/ 12 w 12"/>
                <a:gd name="T1" fmla="*/ 0 h 3"/>
                <a:gd name="T2" fmla="*/ 0 w 12"/>
                <a:gd name="T3" fmla="*/ 3 h 3"/>
                <a:gd name="T4" fmla="*/ 9 w 12"/>
                <a:gd name="T5" fmla="*/ 3 h 3"/>
                <a:gd name="T6" fmla="*/ 12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0"/>
                  </a:moveTo>
                  <a:lnTo>
                    <a:pt x="0" y="3"/>
                  </a:lnTo>
                  <a:lnTo>
                    <a:pt x="9" y="3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0"/>
            <p:cNvSpPr/>
            <p:nvPr/>
          </p:nvSpPr>
          <p:spPr bwMode="auto">
            <a:xfrm>
              <a:off x="5197" y="3905"/>
              <a:ext cx="22" cy="5"/>
            </a:xfrm>
            <a:custGeom>
              <a:avLst/>
              <a:gdLst>
                <a:gd name="T0" fmla="*/ 17 w 22"/>
                <a:gd name="T1" fmla="*/ 5 h 5"/>
                <a:gd name="T2" fmla="*/ 22 w 22"/>
                <a:gd name="T3" fmla="*/ 2 h 5"/>
                <a:gd name="T4" fmla="*/ 0 w 22"/>
                <a:gd name="T5" fmla="*/ 0 h 5"/>
                <a:gd name="T6" fmla="*/ 17 w 2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5">
                  <a:moveTo>
                    <a:pt x="17" y="5"/>
                  </a:moveTo>
                  <a:lnTo>
                    <a:pt x="22" y="2"/>
                  </a:lnTo>
                  <a:lnTo>
                    <a:pt x="0" y="0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1"/>
            <p:cNvSpPr/>
            <p:nvPr/>
          </p:nvSpPr>
          <p:spPr bwMode="auto">
            <a:xfrm>
              <a:off x="5219" y="3907"/>
              <a:ext cx="4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2"/>
            <p:cNvSpPr/>
            <p:nvPr/>
          </p:nvSpPr>
          <p:spPr bwMode="auto">
            <a:xfrm>
              <a:off x="5604" y="4016"/>
              <a:ext cx="31" cy="2"/>
            </a:xfrm>
            <a:custGeom>
              <a:avLst/>
              <a:gdLst>
                <a:gd name="T0" fmla="*/ 0 w 31"/>
                <a:gd name="T1" fmla="*/ 0 h 2"/>
                <a:gd name="T2" fmla="*/ 19 w 31"/>
                <a:gd name="T3" fmla="*/ 2 h 2"/>
                <a:gd name="T4" fmla="*/ 31 w 31"/>
                <a:gd name="T5" fmla="*/ 0 h 2"/>
                <a:gd name="T6" fmla="*/ 0 w 3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0"/>
                  </a:moveTo>
                  <a:lnTo>
                    <a:pt x="19" y="2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3"/>
            <p:cNvSpPr/>
            <p:nvPr/>
          </p:nvSpPr>
          <p:spPr bwMode="auto">
            <a:xfrm>
              <a:off x="5415" y="3979"/>
              <a:ext cx="28" cy="5"/>
            </a:xfrm>
            <a:custGeom>
              <a:avLst/>
              <a:gdLst>
                <a:gd name="T0" fmla="*/ 5 w 12"/>
                <a:gd name="T1" fmla="*/ 2 h 2"/>
                <a:gd name="T2" fmla="*/ 12 w 12"/>
                <a:gd name="T3" fmla="*/ 1 h 2"/>
                <a:gd name="T4" fmla="*/ 5 w 1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">
                  <a:moveTo>
                    <a:pt x="5" y="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4"/>
            <p:cNvSpPr/>
            <p:nvPr/>
          </p:nvSpPr>
          <p:spPr bwMode="auto">
            <a:xfrm>
              <a:off x="5056" y="3907"/>
              <a:ext cx="23" cy="3"/>
            </a:xfrm>
            <a:custGeom>
              <a:avLst/>
              <a:gdLst>
                <a:gd name="T0" fmla="*/ 21 w 23"/>
                <a:gd name="T1" fmla="*/ 0 h 3"/>
                <a:gd name="T2" fmla="*/ 0 w 23"/>
                <a:gd name="T3" fmla="*/ 3 h 3"/>
                <a:gd name="T4" fmla="*/ 2 w 23"/>
                <a:gd name="T5" fmla="*/ 3 h 3"/>
                <a:gd name="T6" fmla="*/ 23 w 23"/>
                <a:gd name="T7" fmla="*/ 0 h 3"/>
                <a:gd name="T8" fmla="*/ 21 w 2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">
                  <a:moveTo>
                    <a:pt x="21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3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5"/>
            <p:cNvSpPr/>
            <p:nvPr/>
          </p:nvSpPr>
          <p:spPr bwMode="auto">
            <a:xfrm>
              <a:off x="5247" y="4001"/>
              <a:ext cx="50" cy="5"/>
            </a:xfrm>
            <a:custGeom>
              <a:avLst/>
              <a:gdLst>
                <a:gd name="T0" fmla="*/ 16 w 21"/>
                <a:gd name="T1" fmla="*/ 0 h 2"/>
                <a:gd name="T2" fmla="*/ 11 w 21"/>
                <a:gd name="T3" fmla="*/ 2 h 2"/>
                <a:gd name="T4" fmla="*/ 16 w 2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2">
                  <a:moveTo>
                    <a:pt x="16" y="0"/>
                  </a:moveTo>
                  <a:cubicBezTo>
                    <a:pt x="21" y="2"/>
                    <a:pt x="0" y="0"/>
                    <a:pt x="11" y="2"/>
                  </a:cubicBezTo>
                  <a:cubicBezTo>
                    <a:pt x="21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6"/>
            <p:cNvSpPr/>
            <p:nvPr/>
          </p:nvSpPr>
          <p:spPr bwMode="auto">
            <a:xfrm>
              <a:off x="5011" y="3969"/>
              <a:ext cx="7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47"/>
            <p:cNvSpPr/>
            <p:nvPr/>
          </p:nvSpPr>
          <p:spPr bwMode="auto">
            <a:xfrm>
              <a:off x="5018" y="3966"/>
              <a:ext cx="26" cy="5"/>
            </a:xfrm>
            <a:custGeom>
              <a:avLst/>
              <a:gdLst>
                <a:gd name="T0" fmla="*/ 0 w 11"/>
                <a:gd name="T1" fmla="*/ 1 h 2"/>
                <a:gd name="T2" fmla="*/ 11 w 11"/>
                <a:gd name="T3" fmla="*/ 1 h 2"/>
                <a:gd name="T4" fmla="*/ 0 w 1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1"/>
                  </a:moveTo>
                  <a:cubicBezTo>
                    <a:pt x="4" y="1"/>
                    <a:pt x="8" y="2"/>
                    <a:pt x="11" y="1"/>
                  </a:cubicBezTo>
                  <a:cubicBezTo>
                    <a:pt x="6" y="0"/>
                    <a:pt x="4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48"/>
            <p:cNvSpPr/>
            <p:nvPr/>
          </p:nvSpPr>
          <p:spPr bwMode="auto">
            <a:xfrm>
              <a:off x="4907" y="3966"/>
              <a:ext cx="30" cy="8"/>
            </a:xfrm>
            <a:custGeom>
              <a:avLst/>
              <a:gdLst>
                <a:gd name="T0" fmla="*/ 1 w 13"/>
                <a:gd name="T1" fmla="*/ 1 h 3"/>
                <a:gd name="T2" fmla="*/ 5 w 13"/>
                <a:gd name="T3" fmla="*/ 2 h 3"/>
                <a:gd name="T4" fmla="*/ 6 w 13"/>
                <a:gd name="T5" fmla="*/ 2 h 3"/>
                <a:gd name="T6" fmla="*/ 10 w 13"/>
                <a:gd name="T7" fmla="*/ 1 h 3"/>
                <a:gd name="T8" fmla="*/ 13 w 13"/>
                <a:gd name="T9" fmla="*/ 0 h 3"/>
                <a:gd name="T10" fmla="*/ 9 w 13"/>
                <a:gd name="T11" fmla="*/ 1 h 3"/>
                <a:gd name="T12" fmla="*/ 1 w 1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1" y="1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1" y="3"/>
                    <a:pt x="3" y="2"/>
                    <a:pt x="6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1" y="0"/>
                    <a:pt x="10" y="0"/>
                    <a:pt x="9" y="1"/>
                  </a:cubicBezTo>
                  <a:cubicBezTo>
                    <a:pt x="3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49"/>
            <p:cNvSpPr/>
            <p:nvPr/>
          </p:nvSpPr>
          <p:spPr bwMode="auto">
            <a:xfrm>
              <a:off x="4502" y="3890"/>
              <a:ext cx="83" cy="10"/>
            </a:xfrm>
            <a:custGeom>
              <a:avLst/>
              <a:gdLst>
                <a:gd name="T0" fmla="*/ 0 w 35"/>
                <a:gd name="T1" fmla="*/ 1 h 4"/>
                <a:gd name="T2" fmla="*/ 16 w 35"/>
                <a:gd name="T3" fmla="*/ 3 h 4"/>
                <a:gd name="T4" fmla="*/ 35 w 35"/>
                <a:gd name="T5" fmla="*/ 1 h 4"/>
                <a:gd name="T6" fmla="*/ 0 w 3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">
                  <a:moveTo>
                    <a:pt x="0" y="1"/>
                  </a:moveTo>
                  <a:cubicBezTo>
                    <a:pt x="13" y="1"/>
                    <a:pt x="17" y="2"/>
                    <a:pt x="16" y="3"/>
                  </a:cubicBezTo>
                  <a:cubicBezTo>
                    <a:pt x="29" y="4"/>
                    <a:pt x="27" y="1"/>
                    <a:pt x="35" y="1"/>
                  </a:cubicBezTo>
                  <a:cubicBezTo>
                    <a:pt x="20" y="1"/>
                    <a:pt x="17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0"/>
            <p:cNvSpPr/>
            <p:nvPr/>
          </p:nvSpPr>
          <p:spPr bwMode="auto">
            <a:xfrm>
              <a:off x="4585" y="3890"/>
              <a:ext cx="12" cy="2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1 h 1"/>
                <a:gd name="T4" fmla="*/ 0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1" y="1"/>
                    <a:pt x="3" y="1"/>
                    <a:pt x="5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1"/>
            <p:cNvSpPr/>
            <p:nvPr/>
          </p:nvSpPr>
          <p:spPr bwMode="auto">
            <a:xfrm>
              <a:off x="5018" y="4008"/>
              <a:ext cx="19" cy="8"/>
            </a:xfrm>
            <a:custGeom>
              <a:avLst/>
              <a:gdLst>
                <a:gd name="T0" fmla="*/ 19 w 19"/>
                <a:gd name="T1" fmla="*/ 0 h 8"/>
                <a:gd name="T2" fmla="*/ 0 w 19"/>
                <a:gd name="T3" fmla="*/ 8 h 8"/>
                <a:gd name="T4" fmla="*/ 7 w 19"/>
                <a:gd name="T5" fmla="*/ 5 h 8"/>
                <a:gd name="T6" fmla="*/ 19 w 1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">
                  <a:moveTo>
                    <a:pt x="19" y="0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2"/>
            <p:cNvSpPr/>
            <p:nvPr/>
          </p:nvSpPr>
          <p:spPr bwMode="auto">
            <a:xfrm>
              <a:off x="4448" y="3887"/>
              <a:ext cx="28" cy="5"/>
            </a:xfrm>
            <a:custGeom>
              <a:avLst/>
              <a:gdLst>
                <a:gd name="T0" fmla="*/ 2 w 12"/>
                <a:gd name="T1" fmla="*/ 1 h 2"/>
                <a:gd name="T2" fmla="*/ 11 w 12"/>
                <a:gd name="T3" fmla="*/ 2 h 2"/>
                <a:gd name="T4" fmla="*/ 2 w 1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">
                  <a:moveTo>
                    <a:pt x="2" y="1"/>
                  </a:moveTo>
                  <a:cubicBezTo>
                    <a:pt x="5" y="1"/>
                    <a:pt x="9" y="1"/>
                    <a:pt x="11" y="2"/>
                  </a:cubicBezTo>
                  <a:cubicBezTo>
                    <a:pt x="12" y="0"/>
                    <a:pt x="0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3"/>
            <p:cNvSpPr/>
            <p:nvPr/>
          </p:nvSpPr>
          <p:spPr bwMode="auto">
            <a:xfrm>
              <a:off x="4578" y="3954"/>
              <a:ext cx="31" cy="10"/>
            </a:xfrm>
            <a:custGeom>
              <a:avLst/>
              <a:gdLst>
                <a:gd name="T0" fmla="*/ 0 w 13"/>
                <a:gd name="T1" fmla="*/ 3 h 4"/>
                <a:gd name="T2" fmla="*/ 13 w 13"/>
                <a:gd name="T3" fmla="*/ 3 h 4"/>
                <a:gd name="T4" fmla="*/ 0 w 13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4">
                  <a:moveTo>
                    <a:pt x="0" y="3"/>
                  </a:moveTo>
                  <a:cubicBezTo>
                    <a:pt x="1" y="4"/>
                    <a:pt x="10" y="3"/>
                    <a:pt x="13" y="3"/>
                  </a:cubicBezTo>
                  <a:cubicBezTo>
                    <a:pt x="8" y="3"/>
                    <a:pt x="4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4"/>
            <p:cNvSpPr/>
            <p:nvPr/>
          </p:nvSpPr>
          <p:spPr bwMode="auto">
            <a:xfrm>
              <a:off x="4360" y="3902"/>
              <a:ext cx="33" cy="8"/>
            </a:xfrm>
            <a:custGeom>
              <a:avLst/>
              <a:gdLst>
                <a:gd name="T0" fmla="*/ 0 w 14"/>
                <a:gd name="T1" fmla="*/ 1 h 3"/>
                <a:gd name="T2" fmla="*/ 5 w 14"/>
                <a:gd name="T3" fmla="*/ 3 h 3"/>
                <a:gd name="T4" fmla="*/ 0 w 1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">
                  <a:moveTo>
                    <a:pt x="0" y="1"/>
                  </a:moveTo>
                  <a:cubicBezTo>
                    <a:pt x="3" y="1"/>
                    <a:pt x="7" y="2"/>
                    <a:pt x="5" y="3"/>
                  </a:cubicBezTo>
                  <a:cubicBezTo>
                    <a:pt x="9" y="3"/>
                    <a:pt x="1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5"/>
            <p:cNvSpPr/>
            <p:nvPr/>
          </p:nvSpPr>
          <p:spPr bwMode="auto">
            <a:xfrm>
              <a:off x="4519" y="3959"/>
              <a:ext cx="26" cy="2"/>
            </a:xfrm>
            <a:custGeom>
              <a:avLst/>
              <a:gdLst>
                <a:gd name="T0" fmla="*/ 0 w 26"/>
                <a:gd name="T1" fmla="*/ 0 h 2"/>
                <a:gd name="T2" fmla="*/ 4 w 26"/>
                <a:gd name="T3" fmla="*/ 2 h 2"/>
                <a:gd name="T4" fmla="*/ 26 w 26"/>
                <a:gd name="T5" fmla="*/ 0 h 2"/>
                <a:gd name="T6" fmla="*/ 0 w 2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">
                  <a:moveTo>
                    <a:pt x="0" y="0"/>
                  </a:moveTo>
                  <a:lnTo>
                    <a:pt x="4" y="2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456"/>
            <p:cNvSpPr/>
            <p:nvPr/>
          </p:nvSpPr>
          <p:spPr bwMode="auto">
            <a:xfrm>
              <a:off x="4545" y="3994"/>
              <a:ext cx="75" cy="19"/>
            </a:xfrm>
            <a:custGeom>
              <a:avLst/>
              <a:gdLst>
                <a:gd name="T0" fmla="*/ 22 w 32"/>
                <a:gd name="T1" fmla="*/ 8 h 8"/>
                <a:gd name="T2" fmla="*/ 23 w 32"/>
                <a:gd name="T3" fmla="*/ 2 h 8"/>
                <a:gd name="T4" fmla="*/ 8 w 32"/>
                <a:gd name="T5" fmla="*/ 4 h 8"/>
                <a:gd name="T6" fmla="*/ 22 w 3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8">
                  <a:moveTo>
                    <a:pt x="22" y="8"/>
                  </a:moveTo>
                  <a:cubicBezTo>
                    <a:pt x="32" y="6"/>
                    <a:pt x="5" y="4"/>
                    <a:pt x="23" y="2"/>
                  </a:cubicBezTo>
                  <a:cubicBezTo>
                    <a:pt x="0" y="0"/>
                    <a:pt x="25" y="5"/>
                    <a:pt x="8" y="4"/>
                  </a:cubicBezTo>
                  <a:cubicBezTo>
                    <a:pt x="18" y="5"/>
                    <a:pt x="23" y="7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457"/>
            <p:cNvSpPr/>
            <p:nvPr/>
          </p:nvSpPr>
          <p:spPr bwMode="auto">
            <a:xfrm>
              <a:off x="4552" y="4003"/>
              <a:ext cx="12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458"/>
            <p:cNvSpPr/>
            <p:nvPr/>
          </p:nvSpPr>
          <p:spPr bwMode="auto">
            <a:xfrm>
              <a:off x="4216" y="3976"/>
              <a:ext cx="9" cy="0"/>
            </a:xfrm>
            <a:custGeom>
              <a:avLst/>
              <a:gdLst>
                <a:gd name="T0" fmla="*/ 0 w 4"/>
                <a:gd name="T1" fmla="*/ 4 w 4"/>
                <a:gd name="T2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459"/>
            <p:cNvSpPr/>
            <p:nvPr/>
          </p:nvSpPr>
          <p:spPr bwMode="auto">
            <a:xfrm>
              <a:off x="4384" y="4001"/>
              <a:ext cx="87" cy="12"/>
            </a:xfrm>
            <a:custGeom>
              <a:avLst/>
              <a:gdLst>
                <a:gd name="T0" fmla="*/ 21 w 37"/>
                <a:gd name="T1" fmla="*/ 3 h 5"/>
                <a:gd name="T2" fmla="*/ 37 w 37"/>
                <a:gd name="T3" fmla="*/ 0 h 5"/>
                <a:gd name="T4" fmla="*/ 2 w 37"/>
                <a:gd name="T5" fmla="*/ 5 h 5"/>
                <a:gd name="T6" fmla="*/ 25 w 37"/>
                <a:gd name="T7" fmla="*/ 3 h 5"/>
                <a:gd name="T8" fmla="*/ 21 w 37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">
                  <a:moveTo>
                    <a:pt x="21" y="3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7" y="2"/>
                    <a:pt x="0" y="2"/>
                    <a:pt x="2" y="5"/>
                  </a:cubicBezTo>
                  <a:cubicBezTo>
                    <a:pt x="11" y="5"/>
                    <a:pt x="21" y="4"/>
                    <a:pt x="25" y="3"/>
                  </a:cubicBez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460"/>
            <p:cNvSpPr/>
            <p:nvPr/>
          </p:nvSpPr>
          <p:spPr bwMode="auto">
            <a:xfrm>
              <a:off x="4001" y="3887"/>
              <a:ext cx="26" cy="8"/>
            </a:xfrm>
            <a:custGeom>
              <a:avLst/>
              <a:gdLst>
                <a:gd name="T0" fmla="*/ 4 w 11"/>
                <a:gd name="T1" fmla="*/ 2 h 3"/>
                <a:gd name="T2" fmla="*/ 11 w 11"/>
                <a:gd name="T3" fmla="*/ 1 h 3"/>
                <a:gd name="T4" fmla="*/ 2 w 11"/>
                <a:gd name="T5" fmla="*/ 0 h 3"/>
                <a:gd name="T6" fmla="*/ 4 w 1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4" y="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1"/>
                    <a:pt x="0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61"/>
            <p:cNvSpPr/>
            <p:nvPr/>
          </p:nvSpPr>
          <p:spPr bwMode="auto">
            <a:xfrm>
              <a:off x="4001" y="3887"/>
              <a:ext cx="4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62"/>
            <p:cNvSpPr/>
            <p:nvPr/>
          </p:nvSpPr>
          <p:spPr bwMode="auto">
            <a:xfrm>
              <a:off x="4285" y="3971"/>
              <a:ext cx="33" cy="3"/>
            </a:xfrm>
            <a:custGeom>
              <a:avLst/>
              <a:gdLst>
                <a:gd name="T0" fmla="*/ 1 w 14"/>
                <a:gd name="T1" fmla="*/ 1 h 1"/>
                <a:gd name="T2" fmla="*/ 14 w 14"/>
                <a:gd name="T3" fmla="*/ 1 h 1"/>
                <a:gd name="T4" fmla="*/ 1 w 1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">
                  <a:moveTo>
                    <a:pt x="1" y="1"/>
                  </a:moveTo>
                  <a:cubicBezTo>
                    <a:pt x="6" y="1"/>
                    <a:pt x="10" y="1"/>
                    <a:pt x="14" y="1"/>
                  </a:cubicBezTo>
                  <a:cubicBezTo>
                    <a:pt x="13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63"/>
            <p:cNvSpPr/>
            <p:nvPr/>
          </p:nvSpPr>
          <p:spPr bwMode="auto">
            <a:xfrm>
              <a:off x="3894" y="3900"/>
              <a:ext cx="29" cy="0"/>
            </a:xfrm>
            <a:custGeom>
              <a:avLst/>
              <a:gdLst>
                <a:gd name="T0" fmla="*/ 3 w 29"/>
                <a:gd name="T1" fmla="*/ 29 w 29"/>
                <a:gd name="T2" fmla="*/ 0 w 29"/>
                <a:gd name="T3" fmla="*/ 3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9">
                  <a:moveTo>
                    <a:pt x="3" y="0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64"/>
            <p:cNvSpPr/>
            <p:nvPr/>
          </p:nvSpPr>
          <p:spPr bwMode="auto">
            <a:xfrm>
              <a:off x="3748" y="3890"/>
              <a:ext cx="26" cy="2"/>
            </a:xfrm>
            <a:custGeom>
              <a:avLst/>
              <a:gdLst>
                <a:gd name="T0" fmla="*/ 26 w 26"/>
                <a:gd name="T1" fmla="*/ 0 h 2"/>
                <a:gd name="T2" fmla="*/ 21 w 26"/>
                <a:gd name="T3" fmla="*/ 0 h 2"/>
                <a:gd name="T4" fmla="*/ 0 w 26"/>
                <a:gd name="T5" fmla="*/ 0 h 2"/>
                <a:gd name="T6" fmla="*/ 4 w 26"/>
                <a:gd name="T7" fmla="*/ 2 h 2"/>
                <a:gd name="T8" fmla="*/ 26 w 2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">
                  <a:moveTo>
                    <a:pt x="26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65"/>
            <p:cNvSpPr/>
            <p:nvPr/>
          </p:nvSpPr>
          <p:spPr bwMode="auto">
            <a:xfrm>
              <a:off x="3927" y="4011"/>
              <a:ext cx="41" cy="7"/>
            </a:xfrm>
            <a:custGeom>
              <a:avLst/>
              <a:gdLst>
                <a:gd name="T0" fmla="*/ 3 w 17"/>
                <a:gd name="T1" fmla="*/ 2 h 3"/>
                <a:gd name="T2" fmla="*/ 15 w 17"/>
                <a:gd name="T3" fmla="*/ 0 h 3"/>
                <a:gd name="T4" fmla="*/ 0 w 17"/>
                <a:gd name="T5" fmla="*/ 0 h 3"/>
                <a:gd name="T6" fmla="*/ 13 w 17"/>
                <a:gd name="T7" fmla="*/ 0 h 3"/>
                <a:gd name="T8" fmla="*/ 3 w 1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">
                  <a:moveTo>
                    <a:pt x="3" y="2"/>
                  </a:moveTo>
                  <a:cubicBezTo>
                    <a:pt x="11" y="3"/>
                    <a:pt x="17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0"/>
                    <a:pt x="13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66"/>
            <p:cNvSpPr/>
            <p:nvPr/>
          </p:nvSpPr>
          <p:spPr bwMode="auto">
            <a:xfrm>
              <a:off x="2378" y="3885"/>
              <a:ext cx="648" cy="34"/>
            </a:xfrm>
            <a:custGeom>
              <a:avLst/>
              <a:gdLst>
                <a:gd name="T0" fmla="*/ 204 w 274"/>
                <a:gd name="T1" fmla="*/ 6 h 14"/>
                <a:gd name="T2" fmla="*/ 224 w 274"/>
                <a:gd name="T3" fmla="*/ 7 h 14"/>
                <a:gd name="T4" fmla="*/ 218 w 274"/>
                <a:gd name="T5" fmla="*/ 9 h 14"/>
                <a:gd name="T6" fmla="*/ 231 w 274"/>
                <a:gd name="T7" fmla="*/ 5 h 14"/>
                <a:gd name="T8" fmla="*/ 210 w 274"/>
                <a:gd name="T9" fmla="*/ 11 h 14"/>
                <a:gd name="T10" fmla="*/ 250 w 274"/>
                <a:gd name="T11" fmla="*/ 9 h 14"/>
                <a:gd name="T12" fmla="*/ 239 w 274"/>
                <a:gd name="T13" fmla="*/ 7 h 14"/>
                <a:gd name="T14" fmla="*/ 267 w 274"/>
                <a:gd name="T15" fmla="*/ 6 h 14"/>
                <a:gd name="T16" fmla="*/ 270 w 274"/>
                <a:gd name="T17" fmla="*/ 3 h 14"/>
                <a:gd name="T18" fmla="*/ 272 w 274"/>
                <a:gd name="T19" fmla="*/ 2 h 14"/>
                <a:gd name="T20" fmla="*/ 274 w 274"/>
                <a:gd name="T21" fmla="*/ 2 h 14"/>
                <a:gd name="T22" fmla="*/ 272 w 274"/>
                <a:gd name="T23" fmla="*/ 2 h 14"/>
                <a:gd name="T24" fmla="*/ 271 w 274"/>
                <a:gd name="T25" fmla="*/ 1 h 14"/>
                <a:gd name="T26" fmla="*/ 246 w 274"/>
                <a:gd name="T27" fmla="*/ 0 h 14"/>
                <a:gd name="T28" fmla="*/ 216 w 274"/>
                <a:gd name="T29" fmla="*/ 2 h 14"/>
                <a:gd name="T30" fmla="*/ 206 w 274"/>
                <a:gd name="T31" fmla="*/ 2 h 14"/>
                <a:gd name="T32" fmla="*/ 203 w 274"/>
                <a:gd name="T33" fmla="*/ 2 h 14"/>
                <a:gd name="T34" fmla="*/ 208 w 274"/>
                <a:gd name="T35" fmla="*/ 1 h 14"/>
                <a:gd name="T36" fmla="*/ 190 w 274"/>
                <a:gd name="T37" fmla="*/ 2 h 14"/>
                <a:gd name="T38" fmla="*/ 155 w 274"/>
                <a:gd name="T39" fmla="*/ 2 h 14"/>
                <a:gd name="T40" fmla="*/ 152 w 274"/>
                <a:gd name="T41" fmla="*/ 2 h 14"/>
                <a:gd name="T42" fmla="*/ 151 w 274"/>
                <a:gd name="T43" fmla="*/ 2 h 14"/>
                <a:gd name="T44" fmla="*/ 0 w 274"/>
                <a:gd name="T45" fmla="*/ 3 h 14"/>
                <a:gd name="T46" fmla="*/ 22 w 274"/>
                <a:gd name="T47" fmla="*/ 4 h 14"/>
                <a:gd name="T48" fmla="*/ 31 w 274"/>
                <a:gd name="T49" fmla="*/ 7 h 14"/>
                <a:gd name="T50" fmla="*/ 14 w 274"/>
                <a:gd name="T51" fmla="*/ 7 h 14"/>
                <a:gd name="T52" fmla="*/ 18 w 274"/>
                <a:gd name="T53" fmla="*/ 11 h 14"/>
                <a:gd name="T54" fmla="*/ 58 w 274"/>
                <a:gd name="T55" fmla="*/ 7 h 14"/>
                <a:gd name="T56" fmla="*/ 64 w 274"/>
                <a:gd name="T57" fmla="*/ 10 h 14"/>
                <a:gd name="T58" fmla="*/ 61 w 274"/>
                <a:gd name="T59" fmla="*/ 10 h 14"/>
                <a:gd name="T60" fmla="*/ 88 w 274"/>
                <a:gd name="T61" fmla="*/ 10 h 14"/>
                <a:gd name="T62" fmla="*/ 88 w 274"/>
                <a:gd name="T63" fmla="*/ 12 h 14"/>
                <a:gd name="T64" fmla="*/ 124 w 274"/>
                <a:gd name="T65" fmla="*/ 10 h 14"/>
                <a:gd name="T66" fmla="*/ 123 w 274"/>
                <a:gd name="T67" fmla="*/ 10 h 14"/>
                <a:gd name="T68" fmla="*/ 169 w 274"/>
                <a:gd name="T69" fmla="*/ 9 h 14"/>
                <a:gd name="T70" fmla="*/ 155 w 274"/>
                <a:gd name="T71" fmla="*/ 11 h 14"/>
                <a:gd name="T72" fmla="*/ 176 w 274"/>
                <a:gd name="T73" fmla="*/ 10 h 14"/>
                <a:gd name="T74" fmla="*/ 170 w 274"/>
                <a:gd name="T75" fmla="*/ 12 h 14"/>
                <a:gd name="T76" fmla="*/ 207 w 274"/>
                <a:gd name="T77" fmla="*/ 8 h 14"/>
                <a:gd name="T78" fmla="*/ 204 w 274"/>
                <a:gd name="T7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4" h="14">
                  <a:moveTo>
                    <a:pt x="204" y="6"/>
                  </a:moveTo>
                  <a:cubicBezTo>
                    <a:pt x="207" y="4"/>
                    <a:pt x="223" y="5"/>
                    <a:pt x="224" y="7"/>
                  </a:cubicBezTo>
                  <a:cubicBezTo>
                    <a:pt x="222" y="7"/>
                    <a:pt x="213" y="8"/>
                    <a:pt x="218" y="9"/>
                  </a:cubicBezTo>
                  <a:cubicBezTo>
                    <a:pt x="231" y="5"/>
                    <a:pt x="231" y="5"/>
                    <a:pt x="231" y="5"/>
                  </a:cubicBezTo>
                  <a:cubicBezTo>
                    <a:pt x="248" y="7"/>
                    <a:pt x="218" y="10"/>
                    <a:pt x="210" y="11"/>
                  </a:cubicBezTo>
                  <a:cubicBezTo>
                    <a:pt x="227" y="11"/>
                    <a:pt x="232" y="9"/>
                    <a:pt x="250" y="9"/>
                  </a:cubicBezTo>
                  <a:cubicBezTo>
                    <a:pt x="245" y="9"/>
                    <a:pt x="242" y="8"/>
                    <a:pt x="239" y="7"/>
                  </a:cubicBezTo>
                  <a:cubicBezTo>
                    <a:pt x="238" y="5"/>
                    <a:pt x="255" y="6"/>
                    <a:pt x="267" y="6"/>
                  </a:cubicBezTo>
                  <a:cubicBezTo>
                    <a:pt x="260" y="5"/>
                    <a:pt x="264" y="4"/>
                    <a:pt x="270" y="3"/>
                  </a:cubicBezTo>
                  <a:cubicBezTo>
                    <a:pt x="271" y="3"/>
                    <a:pt x="271" y="3"/>
                    <a:pt x="272" y="2"/>
                  </a:cubicBezTo>
                  <a:cubicBezTo>
                    <a:pt x="273" y="2"/>
                    <a:pt x="273" y="2"/>
                    <a:pt x="274" y="2"/>
                  </a:cubicBezTo>
                  <a:cubicBezTo>
                    <a:pt x="272" y="2"/>
                    <a:pt x="272" y="2"/>
                    <a:pt x="272" y="2"/>
                  </a:cubicBezTo>
                  <a:cubicBezTo>
                    <a:pt x="272" y="2"/>
                    <a:pt x="272" y="2"/>
                    <a:pt x="271" y="1"/>
                  </a:cubicBezTo>
                  <a:cubicBezTo>
                    <a:pt x="261" y="2"/>
                    <a:pt x="253" y="0"/>
                    <a:pt x="246" y="0"/>
                  </a:cubicBezTo>
                  <a:cubicBezTo>
                    <a:pt x="253" y="4"/>
                    <a:pt x="224" y="1"/>
                    <a:pt x="216" y="2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3" y="2"/>
                    <a:pt x="203" y="2"/>
                    <a:pt x="203" y="2"/>
                  </a:cubicBezTo>
                  <a:cubicBezTo>
                    <a:pt x="202" y="2"/>
                    <a:pt x="203" y="1"/>
                    <a:pt x="208" y="1"/>
                  </a:cubicBezTo>
                  <a:cubicBezTo>
                    <a:pt x="204" y="1"/>
                    <a:pt x="189" y="1"/>
                    <a:pt x="190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2"/>
                    <a:pt x="153" y="2"/>
                    <a:pt x="152" y="2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3"/>
                    <a:pt x="14" y="4"/>
                    <a:pt x="22" y="4"/>
                  </a:cubicBezTo>
                  <a:cubicBezTo>
                    <a:pt x="10" y="7"/>
                    <a:pt x="34" y="5"/>
                    <a:pt x="31" y="7"/>
                  </a:cubicBezTo>
                  <a:cubicBezTo>
                    <a:pt x="26" y="8"/>
                    <a:pt x="18" y="8"/>
                    <a:pt x="14" y="7"/>
                  </a:cubicBezTo>
                  <a:cubicBezTo>
                    <a:pt x="12" y="8"/>
                    <a:pt x="19" y="9"/>
                    <a:pt x="18" y="11"/>
                  </a:cubicBezTo>
                  <a:cubicBezTo>
                    <a:pt x="37" y="12"/>
                    <a:pt x="40" y="7"/>
                    <a:pt x="58" y="7"/>
                  </a:cubicBezTo>
                  <a:cubicBezTo>
                    <a:pt x="58" y="9"/>
                    <a:pt x="52" y="10"/>
                    <a:pt x="64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80" y="9"/>
                    <a:pt x="76" y="14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7" y="10"/>
                    <a:pt x="114" y="10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51" y="8"/>
                    <a:pt x="139" y="10"/>
                    <a:pt x="169" y="9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66" y="12"/>
                    <a:pt x="168" y="9"/>
                    <a:pt x="176" y="10"/>
                  </a:cubicBezTo>
                  <a:cubicBezTo>
                    <a:pt x="175" y="10"/>
                    <a:pt x="177" y="12"/>
                    <a:pt x="170" y="12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16" y="7"/>
                    <a:pt x="205" y="7"/>
                    <a:pt x="20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67"/>
            <p:cNvSpPr/>
            <p:nvPr/>
          </p:nvSpPr>
          <p:spPr bwMode="auto">
            <a:xfrm>
              <a:off x="2970" y="3907"/>
              <a:ext cx="16" cy="0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5" y="0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8"/>
            <p:cNvSpPr/>
            <p:nvPr/>
          </p:nvSpPr>
          <p:spPr bwMode="auto">
            <a:xfrm>
              <a:off x="2355" y="3890"/>
              <a:ext cx="23" cy="2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1 h 1"/>
                <a:gd name="T4" fmla="*/ 0 w 1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69"/>
            <p:cNvSpPr/>
            <p:nvPr/>
          </p:nvSpPr>
          <p:spPr bwMode="auto">
            <a:xfrm>
              <a:off x="3050" y="3890"/>
              <a:ext cx="59" cy="7"/>
            </a:xfrm>
            <a:custGeom>
              <a:avLst/>
              <a:gdLst>
                <a:gd name="T0" fmla="*/ 20 w 25"/>
                <a:gd name="T1" fmla="*/ 2 h 3"/>
                <a:gd name="T2" fmla="*/ 25 w 25"/>
                <a:gd name="T3" fmla="*/ 0 h 3"/>
                <a:gd name="T4" fmla="*/ 2 w 25"/>
                <a:gd name="T5" fmla="*/ 0 h 3"/>
                <a:gd name="T6" fmla="*/ 1 w 25"/>
                <a:gd name="T7" fmla="*/ 3 h 3"/>
                <a:gd name="T8" fmla="*/ 20 w 2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">
                  <a:moveTo>
                    <a:pt x="20" y="2"/>
                  </a:moveTo>
                  <a:cubicBezTo>
                    <a:pt x="13" y="1"/>
                    <a:pt x="24" y="1"/>
                    <a:pt x="2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0" y="2"/>
                    <a:pt x="1" y="3"/>
                  </a:cubicBezTo>
                  <a:lnTo>
                    <a:pt x="2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70"/>
            <p:cNvSpPr/>
            <p:nvPr/>
          </p:nvSpPr>
          <p:spPr bwMode="auto">
            <a:xfrm>
              <a:off x="3026" y="3887"/>
              <a:ext cx="29" cy="3"/>
            </a:xfrm>
            <a:custGeom>
              <a:avLst/>
              <a:gdLst>
                <a:gd name="T0" fmla="*/ 6 w 12"/>
                <a:gd name="T1" fmla="*/ 0 h 1"/>
                <a:gd name="T2" fmla="*/ 0 w 12"/>
                <a:gd name="T3" fmla="*/ 1 h 1"/>
                <a:gd name="T4" fmla="*/ 12 w 12"/>
                <a:gd name="T5" fmla="*/ 1 h 1"/>
                <a:gd name="T6" fmla="*/ 6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6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71"/>
            <p:cNvSpPr/>
            <p:nvPr/>
          </p:nvSpPr>
          <p:spPr bwMode="auto">
            <a:xfrm>
              <a:off x="3022" y="3994"/>
              <a:ext cx="23" cy="2"/>
            </a:xfrm>
            <a:custGeom>
              <a:avLst/>
              <a:gdLst>
                <a:gd name="T0" fmla="*/ 23 w 23"/>
                <a:gd name="T1" fmla="*/ 0 h 2"/>
                <a:gd name="T2" fmla="*/ 14 w 23"/>
                <a:gd name="T3" fmla="*/ 0 h 2"/>
                <a:gd name="T4" fmla="*/ 0 w 23"/>
                <a:gd name="T5" fmla="*/ 2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14" y="0"/>
                  </a:lnTo>
                  <a:lnTo>
                    <a:pt x="0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72"/>
            <p:cNvSpPr/>
            <p:nvPr/>
          </p:nvSpPr>
          <p:spPr bwMode="auto">
            <a:xfrm>
              <a:off x="2894" y="3984"/>
              <a:ext cx="42" cy="5"/>
            </a:xfrm>
            <a:custGeom>
              <a:avLst/>
              <a:gdLst>
                <a:gd name="T0" fmla="*/ 0 w 18"/>
                <a:gd name="T1" fmla="*/ 0 h 2"/>
                <a:gd name="T2" fmla="*/ 18 w 18"/>
                <a:gd name="T3" fmla="*/ 0 h 2"/>
                <a:gd name="T4" fmla="*/ 0 w 1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5" y="2"/>
                    <a:pt x="15" y="1"/>
                    <a:pt x="18" y="0"/>
                  </a:cubicBezTo>
                  <a:cubicBezTo>
                    <a:pt x="7" y="0"/>
                    <a:pt x="1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73"/>
            <p:cNvSpPr/>
            <p:nvPr/>
          </p:nvSpPr>
          <p:spPr bwMode="auto">
            <a:xfrm>
              <a:off x="2901" y="4018"/>
              <a:ext cx="26" cy="0"/>
            </a:xfrm>
            <a:custGeom>
              <a:avLst/>
              <a:gdLst>
                <a:gd name="T0" fmla="*/ 26 w 26"/>
                <a:gd name="T1" fmla="*/ 0 w 26"/>
                <a:gd name="T2" fmla="*/ 2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474"/>
            <p:cNvSpPr/>
            <p:nvPr/>
          </p:nvSpPr>
          <p:spPr bwMode="auto">
            <a:xfrm>
              <a:off x="2156" y="3912"/>
              <a:ext cx="12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475"/>
            <p:cNvSpPr/>
            <p:nvPr/>
          </p:nvSpPr>
          <p:spPr bwMode="auto">
            <a:xfrm>
              <a:off x="1998" y="3895"/>
              <a:ext cx="416" cy="17"/>
            </a:xfrm>
            <a:custGeom>
              <a:avLst/>
              <a:gdLst>
                <a:gd name="T0" fmla="*/ 160 w 176"/>
                <a:gd name="T1" fmla="*/ 5 h 7"/>
                <a:gd name="T2" fmla="*/ 169 w 176"/>
                <a:gd name="T3" fmla="*/ 0 h 7"/>
                <a:gd name="T4" fmla="*/ 155 w 176"/>
                <a:gd name="T5" fmla="*/ 1 h 7"/>
                <a:gd name="T6" fmla="*/ 157 w 176"/>
                <a:gd name="T7" fmla="*/ 0 h 7"/>
                <a:gd name="T8" fmla="*/ 140 w 176"/>
                <a:gd name="T9" fmla="*/ 0 h 7"/>
                <a:gd name="T10" fmla="*/ 145 w 176"/>
                <a:gd name="T11" fmla="*/ 3 h 7"/>
                <a:gd name="T12" fmla="*/ 123 w 176"/>
                <a:gd name="T13" fmla="*/ 0 h 7"/>
                <a:gd name="T14" fmla="*/ 98 w 176"/>
                <a:gd name="T15" fmla="*/ 0 h 7"/>
                <a:gd name="T16" fmla="*/ 100 w 176"/>
                <a:gd name="T17" fmla="*/ 0 h 7"/>
                <a:gd name="T18" fmla="*/ 97 w 176"/>
                <a:gd name="T19" fmla="*/ 0 h 7"/>
                <a:gd name="T20" fmla="*/ 15 w 176"/>
                <a:gd name="T21" fmla="*/ 1 h 7"/>
                <a:gd name="T22" fmla="*/ 12 w 176"/>
                <a:gd name="T23" fmla="*/ 6 h 7"/>
                <a:gd name="T24" fmla="*/ 57 w 176"/>
                <a:gd name="T25" fmla="*/ 4 h 7"/>
                <a:gd name="T26" fmla="*/ 58 w 176"/>
                <a:gd name="T27" fmla="*/ 6 h 7"/>
                <a:gd name="T28" fmla="*/ 68 w 176"/>
                <a:gd name="T29" fmla="*/ 3 h 7"/>
                <a:gd name="T30" fmla="*/ 59 w 176"/>
                <a:gd name="T31" fmla="*/ 3 h 7"/>
                <a:gd name="T32" fmla="*/ 107 w 176"/>
                <a:gd name="T33" fmla="*/ 2 h 7"/>
                <a:gd name="T34" fmla="*/ 72 w 176"/>
                <a:gd name="T35" fmla="*/ 4 h 7"/>
                <a:gd name="T36" fmla="*/ 72 w 176"/>
                <a:gd name="T37" fmla="*/ 7 h 7"/>
                <a:gd name="T38" fmla="*/ 160 w 176"/>
                <a:gd name="T3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7">
                  <a:moveTo>
                    <a:pt x="160" y="5"/>
                  </a:moveTo>
                  <a:cubicBezTo>
                    <a:pt x="136" y="2"/>
                    <a:pt x="176" y="3"/>
                    <a:pt x="169" y="0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4" y="2"/>
                    <a:pt x="146" y="2"/>
                    <a:pt x="145" y="3"/>
                  </a:cubicBezTo>
                  <a:cubicBezTo>
                    <a:pt x="124" y="3"/>
                    <a:pt x="139" y="2"/>
                    <a:pt x="12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8" y="0"/>
                    <a:pt x="97" y="0"/>
                    <a:pt x="9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0" y="2"/>
                    <a:pt x="23" y="4"/>
                    <a:pt x="12" y="6"/>
                  </a:cubicBezTo>
                  <a:cubicBezTo>
                    <a:pt x="30" y="6"/>
                    <a:pt x="55" y="7"/>
                    <a:pt x="57" y="4"/>
                  </a:cubicBezTo>
                  <a:cubicBezTo>
                    <a:pt x="56" y="5"/>
                    <a:pt x="55" y="5"/>
                    <a:pt x="58" y="6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9" y="0"/>
                    <a:pt x="101" y="1"/>
                    <a:pt x="107" y="2"/>
                  </a:cubicBezTo>
                  <a:cubicBezTo>
                    <a:pt x="89" y="3"/>
                    <a:pt x="98" y="6"/>
                    <a:pt x="72" y="4"/>
                  </a:cubicBezTo>
                  <a:cubicBezTo>
                    <a:pt x="73" y="5"/>
                    <a:pt x="78" y="6"/>
                    <a:pt x="72" y="7"/>
                  </a:cubicBezTo>
                  <a:cubicBezTo>
                    <a:pt x="102" y="6"/>
                    <a:pt x="129" y="7"/>
                    <a:pt x="16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476"/>
            <p:cNvSpPr/>
            <p:nvPr/>
          </p:nvSpPr>
          <p:spPr bwMode="auto">
            <a:xfrm>
              <a:off x="1664" y="39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477"/>
            <p:cNvSpPr/>
            <p:nvPr/>
          </p:nvSpPr>
          <p:spPr bwMode="auto">
            <a:xfrm>
              <a:off x="1664" y="3905"/>
              <a:ext cx="59" cy="7"/>
            </a:xfrm>
            <a:custGeom>
              <a:avLst/>
              <a:gdLst>
                <a:gd name="T0" fmla="*/ 10 w 25"/>
                <a:gd name="T1" fmla="*/ 3 h 3"/>
                <a:gd name="T2" fmla="*/ 25 w 25"/>
                <a:gd name="T3" fmla="*/ 0 h 3"/>
                <a:gd name="T4" fmla="*/ 2 w 25"/>
                <a:gd name="T5" fmla="*/ 0 h 3"/>
                <a:gd name="T6" fmla="*/ 0 w 25"/>
                <a:gd name="T7" fmla="*/ 2 h 3"/>
                <a:gd name="T8" fmla="*/ 14 w 25"/>
                <a:gd name="T9" fmla="*/ 1 h 3"/>
                <a:gd name="T10" fmla="*/ 10 w 2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">
                  <a:moveTo>
                    <a:pt x="10" y="3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10" y="0"/>
                    <a:pt x="14" y="1"/>
                  </a:cubicBezTo>
                  <a:lnTo>
                    <a:pt x="1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78"/>
            <p:cNvSpPr/>
            <p:nvPr/>
          </p:nvSpPr>
          <p:spPr bwMode="auto">
            <a:xfrm>
              <a:off x="1721" y="3900"/>
              <a:ext cx="42" cy="14"/>
            </a:xfrm>
            <a:custGeom>
              <a:avLst/>
              <a:gdLst>
                <a:gd name="T0" fmla="*/ 18 w 18"/>
                <a:gd name="T1" fmla="*/ 0 h 6"/>
                <a:gd name="T2" fmla="*/ 13 w 18"/>
                <a:gd name="T3" fmla="*/ 4 h 6"/>
                <a:gd name="T4" fmla="*/ 0 w 18"/>
                <a:gd name="T5" fmla="*/ 4 h 6"/>
                <a:gd name="T6" fmla="*/ 17 w 18"/>
                <a:gd name="T7" fmla="*/ 5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cubicBezTo>
                    <a:pt x="6" y="1"/>
                    <a:pt x="7" y="3"/>
                    <a:pt x="13" y="4"/>
                  </a:cubicBezTo>
                  <a:cubicBezTo>
                    <a:pt x="2" y="5"/>
                    <a:pt x="7" y="2"/>
                    <a:pt x="0" y="4"/>
                  </a:cubicBezTo>
                  <a:cubicBezTo>
                    <a:pt x="0" y="6"/>
                    <a:pt x="14" y="5"/>
                    <a:pt x="17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79"/>
            <p:cNvSpPr/>
            <p:nvPr/>
          </p:nvSpPr>
          <p:spPr bwMode="auto">
            <a:xfrm>
              <a:off x="1962" y="3902"/>
              <a:ext cx="19" cy="5"/>
            </a:xfrm>
            <a:custGeom>
              <a:avLst/>
              <a:gdLst>
                <a:gd name="T0" fmla="*/ 7 w 19"/>
                <a:gd name="T1" fmla="*/ 0 h 5"/>
                <a:gd name="T2" fmla="*/ 0 w 19"/>
                <a:gd name="T3" fmla="*/ 3 h 5"/>
                <a:gd name="T4" fmla="*/ 19 w 19"/>
                <a:gd name="T5" fmla="*/ 5 h 5"/>
                <a:gd name="T6" fmla="*/ 7 w 1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">
                  <a:moveTo>
                    <a:pt x="7" y="0"/>
                  </a:moveTo>
                  <a:lnTo>
                    <a:pt x="0" y="3"/>
                  </a:lnTo>
                  <a:lnTo>
                    <a:pt x="19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80"/>
            <p:cNvSpPr/>
            <p:nvPr/>
          </p:nvSpPr>
          <p:spPr bwMode="auto">
            <a:xfrm>
              <a:off x="1941" y="3905"/>
              <a:ext cx="21" cy="5"/>
            </a:xfrm>
            <a:custGeom>
              <a:avLst/>
              <a:gdLst>
                <a:gd name="T0" fmla="*/ 9 w 9"/>
                <a:gd name="T1" fmla="*/ 0 h 2"/>
                <a:gd name="T2" fmla="*/ 0 w 9"/>
                <a:gd name="T3" fmla="*/ 0 h 2"/>
                <a:gd name="T4" fmla="*/ 3 w 9"/>
                <a:gd name="T5" fmla="*/ 2 h 2"/>
                <a:gd name="T6" fmla="*/ 9 w 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81"/>
            <p:cNvSpPr/>
            <p:nvPr/>
          </p:nvSpPr>
          <p:spPr bwMode="auto">
            <a:xfrm>
              <a:off x="1863" y="3902"/>
              <a:ext cx="28" cy="0"/>
            </a:xfrm>
            <a:custGeom>
              <a:avLst/>
              <a:gdLst>
                <a:gd name="T0" fmla="*/ 12 w 12"/>
                <a:gd name="T1" fmla="*/ 0 w 12"/>
                <a:gd name="T2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82"/>
            <p:cNvSpPr/>
            <p:nvPr/>
          </p:nvSpPr>
          <p:spPr bwMode="auto">
            <a:xfrm>
              <a:off x="1891" y="3902"/>
              <a:ext cx="21" cy="3"/>
            </a:xfrm>
            <a:custGeom>
              <a:avLst/>
              <a:gdLst>
                <a:gd name="T0" fmla="*/ 9 w 9"/>
                <a:gd name="T1" fmla="*/ 1 h 1"/>
                <a:gd name="T2" fmla="*/ 9 w 9"/>
                <a:gd name="T3" fmla="*/ 1 h 1"/>
                <a:gd name="T4" fmla="*/ 0 w 9"/>
                <a:gd name="T5" fmla="*/ 0 h 1"/>
                <a:gd name="T6" fmla="*/ 9 w 9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83"/>
            <p:cNvSpPr/>
            <p:nvPr/>
          </p:nvSpPr>
          <p:spPr bwMode="auto">
            <a:xfrm>
              <a:off x="1908" y="3897"/>
              <a:ext cx="33" cy="8"/>
            </a:xfrm>
            <a:custGeom>
              <a:avLst/>
              <a:gdLst>
                <a:gd name="T0" fmla="*/ 14 w 14"/>
                <a:gd name="T1" fmla="*/ 3 h 3"/>
                <a:gd name="T2" fmla="*/ 0 w 14"/>
                <a:gd name="T3" fmla="*/ 0 h 3"/>
                <a:gd name="T4" fmla="*/ 2 w 14"/>
                <a:gd name="T5" fmla="*/ 3 h 3"/>
                <a:gd name="T6" fmla="*/ 14 w 1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14" y="3"/>
                  </a:moveTo>
                  <a:cubicBezTo>
                    <a:pt x="13" y="1"/>
                    <a:pt x="12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84"/>
            <p:cNvSpPr/>
            <p:nvPr/>
          </p:nvSpPr>
          <p:spPr bwMode="auto">
            <a:xfrm>
              <a:off x="2728" y="4011"/>
              <a:ext cx="24" cy="2"/>
            </a:xfrm>
            <a:custGeom>
              <a:avLst/>
              <a:gdLst>
                <a:gd name="T0" fmla="*/ 22 w 24"/>
                <a:gd name="T1" fmla="*/ 0 h 2"/>
                <a:gd name="T2" fmla="*/ 0 w 24"/>
                <a:gd name="T3" fmla="*/ 2 h 2"/>
                <a:gd name="T4" fmla="*/ 3 w 24"/>
                <a:gd name="T5" fmla="*/ 2 h 2"/>
                <a:gd name="T6" fmla="*/ 24 w 24"/>
                <a:gd name="T7" fmla="*/ 0 h 2"/>
                <a:gd name="T8" fmla="*/ 22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22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24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85"/>
            <p:cNvSpPr/>
            <p:nvPr/>
          </p:nvSpPr>
          <p:spPr bwMode="auto">
            <a:xfrm>
              <a:off x="2610" y="4008"/>
              <a:ext cx="14" cy="0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86"/>
            <p:cNvSpPr/>
            <p:nvPr/>
          </p:nvSpPr>
          <p:spPr bwMode="auto">
            <a:xfrm>
              <a:off x="2456" y="4006"/>
              <a:ext cx="154" cy="35"/>
            </a:xfrm>
            <a:custGeom>
              <a:avLst/>
              <a:gdLst>
                <a:gd name="T0" fmla="*/ 31 w 65"/>
                <a:gd name="T1" fmla="*/ 12 h 14"/>
                <a:gd name="T2" fmla="*/ 26 w 65"/>
                <a:gd name="T3" fmla="*/ 9 h 14"/>
                <a:gd name="T4" fmla="*/ 43 w 65"/>
                <a:gd name="T5" fmla="*/ 6 h 14"/>
                <a:gd name="T6" fmla="*/ 39 w 65"/>
                <a:gd name="T7" fmla="*/ 9 h 14"/>
                <a:gd name="T8" fmla="*/ 46 w 65"/>
                <a:gd name="T9" fmla="*/ 6 h 14"/>
                <a:gd name="T10" fmla="*/ 65 w 65"/>
                <a:gd name="T11" fmla="*/ 1 h 14"/>
                <a:gd name="T12" fmla="*/ 9 w 65"/>
                <a:gd name="T13" fmla="*/ 3 h 14"/>
                <a:gd name="T14" fmla="*/ 5 w 65"/>
                <a:gd name="T15" fmla="*/ 13 h 14"/>
                <a:gd name="T16" fmla="*/ 31 w 65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4">
                  <a:moveTo>
                    <a:pt x="31" y="12"/>
                  </a:moveTo>
                  <a:cubicBezTo>
                    <a:pt x="20" y="10"/>
                    <a:pt x="46" y="10"/>
                    <a:pt x="26" y="9"/>
                  </a:cubicBezTo>
                  <a:cubicBezTo>
                    <a:pt x="24" y="7"/>
                    <a:pt x="33" y="5"/>
                    <a:pt x="43" y="6"/>
                  </a:cubicBezTo>
                  <a:cubicBezTo>
                    <a:pt x="42" y="8"/>
                    <a:pt x="34" y="7"/>
                    <a:pt x="39" y="9"/>
                  </a:cubicBezTo>
                  <a:cubicBezTo>
                    <a:pt x="46" y="7"/>
                    <a:pt x="48" y="8"/>
                    <a:pt x="46" y="6"/>
                  </a:cubicBezTo>
                  <a:cubicBezTo>
                    <a:pt x="57" y="4"/>
                    <a:pt x="58" y="3"/>
                    <a:pt x="65" y="1"/>
                  </a:cubicBezTo>
                  <a:cubicBezTo>
                    <a:pt x="52" y="2"/>
                    <a:pt x="25" y="0"/>
                    <a:pt x="9" y="3"/>
                  </a:cubicBezTo>
                  <a:cubicBezTo>
                    <a:pt x="0" y="6"/>
                    <a:pt x="5" y="9"/>
                    <a:pt x="5" y="13"/>
                  </a:cubicBezTo>
                  <a:cubicBezTo>
                    <a:pt x="7" y="14"/>
                    <a:pt x="30" y="14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487"/>
            <p:cNvSpPr/>
            <p:nvPr/>
          </p:nvSpPr>
          <p:spPr bwMode="auto">
            <a:xfrm>
              <a:off x="2570" y="4041"/>
              <a:ext cx="24" cy="4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  <a:gd name="T4" fmla="*/ 0 w 10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5" y="2"/>
                    <a:pt x="7" y="2"/>
                    <a:pt x="10" y="1"/>
                  </a:cubicBezTo>
                  <a:cubicBezTo>
                    <a:pt x="9" y="0"/>
                    <a:pt x="4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488"/>
            <p:cNvSpPr/>
            <p:nvPr/>
          </p:nvSpPr>
          <p:spPr bwMode="auto">
            <a:xfrm>
              <a:off x="2272" y="3974"/>
              <a:ext cx="38" cy="5"/>
            </a:xfrm>
            <a:custGeom>
              <a:avLst/>
              <a:gdLst>
                <a:gd name="T0" fmla="*/ 10 w 16"/>
                <a:gd name="T1" fmla="*/ 0 h 2"/>
                <a:gd name="T2" fmla="*/ 2 w 16"/>
                <a:gd name="T3" fmla="*/ 2 h 2"/>
                <a:gd name="T4" fmla="*/ 16 w 16"/>
                <a:gd name="T5" fmla="*/ 1 h 2"/>
                <a:gd name="T6" fmla="*/ 10 w 1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">
                  <a:moveTo>
                    <a:pt x="10" y="0"/>
                  </a:moveTo>
                  <a:cubicBezTo>
                    <a:pt x="9" y="0"/>
                    <a:pt x="0" y="1"/>
                    <a:pt x="2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2" y="1"/>
                    <a:pt x="11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489"/>
            <p:cNvSpPr/>
            <p:nvPr/>
          </p:nvSpPr>
          <p:spPr bwMode="auto">
            <a:xfrm>
              <a:off x="2310" y="3976"/>
              <a:ext cx="14" cy="0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490"/>
            <p:cNvSpPr/>
            <p:nvPr/>
          </p:nvSpPr>
          <p:spPr bwMode="auto">
            <a:xfrm>
              <a:off x="2293" y="3974"/>
              <a:ext cx="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491"/>
            <p:cNvSpPr/>
            <p:nvPr/>
          </p:nvSpPr>
          <p:spPr bwMode="auto">
            <a:xfrm>
              <a:off x="1792" y="3897"/>
              <a:ext cx="21" cy="5"/>
            </a:xfrm>
            <a:custGeom>
              <a:avLst/>
              <a:gdLst>
                <a:gd name="T0" fmla="*/ 9 w 9"/>
                <a:gd name="T1" fmla="*/ 1 h 2"/>
                <a:gd name="T2" fmla="*/ 0 w 9"/>
                <a:gd name="T3" fmla="*/ 1 h 2"/>
                <a:gd name="T4" fmla="*/ 9 w 9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0"/>
                    <a:pt x="3" y="1"/>
                    <a:pt x="0" y="1"/>
                  </a:cubicBezTo>
                  <a:cubicBezTo>
                    <a:pt x="2" y="1"/>
                    <a:pt x="6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492"/>
            <p:cNvSpPr/>
            <p:nvPr/>
          </p:nvSpPr>
          <p:spPr bwMode="auto">
            <a:xfrm>
              <a:off x="1250" y="3910"/>
              <a:ext cx="12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493"/>
            <p:cNvSpPr/>
            <p:nvPr/>
          </p:nvSpPr>
          <p:spPr bwMode="auto">
            <a:xfrm>
              <a:off x="1061" y="3981"/>
              <a:ext cx="5" cy="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494"/>
            <p:cNvSpPr/>
            <p:nvPr/>
          </p:nvSpPr>
          <p:spPr bwMode="auto">
            <a:xfrm>
              <a:off x="1000" y="3981"/>
              <a:ext cx="61" cy="5"/>
            </a:xfrm>
            <a:custGeom>
              <a:avLst/>
              <a:gdLst>
                <a:gd name="T0" fmla="*/ 26 w 26"/>
                <a:gd name="T1" fmla="*/ 1 h 2"/>
                <a:gd name="T2" fmla="*/ 7 w 26"/>
                <a:gd name="T3" fmla="*/ 1 h 2"/>
                <a:gd name="T4" fmla="*/ 8 w 26"/>
                <a:gd name="T5" fmla="*/ 1 h 2"/>
                <a:gd name="T6" fmla="*/ 0 w 26"/>
                <a:gd name="T7" fmla="*/ 2 h 2"/>
                <a:gd name="T8" fmla="*/ 26 w 26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">
                  <a:moveTo>
                    <a:pt x="26" y="1"/>
                  </a:moveTo>
                  <a:cubicBezTo>
                    <a:pt x="23" y="1"/>
                    <a:pt x="11" y="0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22" y="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915243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3793" y="399189"/>
            <a:ext cx="622233" cy="5762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9BA8-8BC3-4BB2-99B2-6939EF23E1F6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850"/>
            <a:ext cx="2897188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4788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F2A5A-B847-46A6-AB2D-7102E36A4C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3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.jpe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8.png"/><Relationship Id="rId4" Type="http://schemas.openxmlformats.org/officeDocument/2006/relationships/image" Target="../media/image7.jpe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hyperlink" Target="http://web.pcc.gov.tw/tps/pss/tender.do?method=goSearch&amp;searchMode=common&amp;searchType=basi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37" y="2267937"/>
            <a:ext cx="8914194" cy="3684566"/>
          </a:xfrm>
          <a:prstGeom prst="rect">
            <a:avLst/>
          </a:prstGeom>
        </p:spPr>
      </p:pic>
      <p:pic>
        <p:nvPicPr>
          <p:cNvPr id="58" name="Picture 2" descr="C:\Users\Administrator\Desktop\a开学了02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214" y="1744005"/>
            <a:ext cx="1219706" cy="11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Users\Administrator\Desktop\a开学了03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0017" y="1372435"/>
            <a:ext cx="1113171" cy="17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4"/>
          <p:cNvSpPr txBox="1"/>
          <p:nvPr/>
        </p:nvSpPr>
        <p:spPr>
          <a:xfrm>
            <a:off x="2001605" y="2779988"/>
            <a:ext cx="5142378" cy="93103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內部網站使用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&amp;</a:t>
            </a:r>
          </a:p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公司基本注意事項</a:t>
            </a:r>
            <a:endParaRPr lang="en-US" altLang="zh-CN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BA3C87-574C-4688-81B7-4F0E220B505B}"/>
              </a:ext>
            </a:extLst>
          </p:cNvPr>
          <p:cNvSpPr txBox="1"/>
          <p:nvPr/>
        </p:nvSpPr>
        <p:spPr>
          <a:xfrm>
            <a:off x="2239920" y="1519615"/>
            <a:ext cx="480131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7200" b="1" dirty="0">
                <a:blipFill dpi="0" rotWithShape="1">
                  <a:blip r:embed="rId7"/>
                  <a:srcRect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歡迎新同事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B9502B-0D25-42D9-BC55-251C9E46C6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D40122-5980-4168-96F9-894CA7725A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5" y="474729"/>
            <a:ext cx="102630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相簿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50" y="474610"/>
            <a:ext cx="1065010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E67603-E7B1-4405-9568-F51355A8ED87}"/>
              </a:ext>
            </a:extLst>
          </p:cNvPr>
          <p:cNvSpPr/>
          <p:nvPr/>
        </p:nvSpPr>
        <p:spPr>
          <a:xfrm>
            <a:off x="6042815" y="1919177"/>
            <a:ext cx="2803473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24E63D-8E8C-44F5-B7A4-FCA61FD99FAE}"/>
              </a:ext>
            </a:extLst>
          </p:cNvPr>
          <p:cNvSpPr/>
          <p:nvPr/>
        </p:nvSpPr>
        <p:spPr>
          <a:xfrm>
            <a:off x="5713205" y="2071577"/>
            <a:ext cx="2803473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點入剛新增的相簿，在選擇需要的相片來做上傳。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4FE8859-2741-4274-8BF7-E16276A58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83" y="1361277"/>
            <a:ext cx="5223509" cy="3309081"/>
          </a:xfrm>
          <a:prstGeom prst="rect">
            <a:avLst/>
          </a:prstGeom>
        </p:spPr>
      </p:pic>
      <p:sp>
        <p:nvSpPr>
          <p:cNvPr id="20" name="箭號: 向上 19">
            <a:extLst>
              <a:ext uri="{FF2B5EF4-FFF2-40B4-BE49-F238E27FC236}">
                <a16:creationId xmlns:a16="http://schemas.microsoft.com/office/drawing/2014/main" id="{23AD49F5-D433-47FD-9A06-A508835D22F4}"/>
              </a:ext>
            </a:extLst>
          </p:cNvPr>
          <p:cNvSpPr/>
          <p:nvPr/>
        </p:nvSpPr>
        <p:spPr>
          <a:xfrm>
            <a:off x="882175" y="2119047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6" name="箭號: 向左 15">
            <a:extLst>
              <a:ext uri="{FF2B5EF4-FFF2-40B4-BE49-F238E27FC236}">
                <a16:creationId xmlns:a16="http://schemas.microsoft.com/office/drawing/2014/main" id="{324C2686-EE88-4F5E-9C2F-CBABD31E36E0}"/>
              </a:ext>
            </a:extLst>
          </p:cNvPr>
          <p:cNvSpPr/>
          <p:nvPr/>
        </p:nvSpPr>
        <p:spPr>
          <a:xfrm>
            <a:off x="2466752" y="1919177"/>
            <a:ext cx="531629" cy="350364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369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7"/>
          <p:cNvSpPr/>
          <p:nvPr/>
        </p:nvSpPr>
        <p:spPr>
          <a:xfrm>
            <a:off x="3643854" y="2295947"/>
            <a:ext cx="1857881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36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請款</a:t>
            </a:r>
            <a:r>
              <a:rPr lang="en-US" altLang="zh-TW" sz="36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/</a:t>
            </a:r>
            <a:r>
              <a:rPr lang="zh-TW" altLang="en-US" sz="36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採購</a:t>
            </a:r>
            <a:endParaRPr lang="en-US" altLang="zh-TW" sz="36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178631" y="1369376"/>
            <a:ext cx="2788327" cy="831254"/>
          </a:xfrm>
          <a:prstGeom prst="rect">
            <a:avLst/>
          </a:prstGeom>
          <a:noFill/>
          <a:effectLst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第二章</a:t>
            </a:r>
            <a:endParaRPr lang="zh-CN" altLang="en-US" sz="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4" name="Rectangle 47"/>
          <p:cNvSpPr/>
          <p:nvPr/>
        </p:nvSpPr>
        <p:spPr>
          <a:xfrm>
            <a:off x="3466507" y="2849945"/>
            <a:ext cx="2212574" cy="1328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規定說明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網站使用方法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狀態說明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6" name="椭圆 31"/>
          <p:cNvSpPr/>
          <p:nvPr/>
        </p:nvSpPr>
        <p:spPr>
          <a:xfrm>
            <a:off x="3143070" y="1369376"/>
            <a:ext cx="2859449" cy="83125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5A9CB3-A59F-4F39-AF60-624F8A17C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CBBC2D-F410-438C-8CA2-911C175BBC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4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>
            <a:off x="5001246" y="936780"/>
            <a:ext cx="0" cy="3135086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lgDash"/>
            <a:miter lim="800000"/>
          </a:ln>
          <a:effectLst/>
        </p:spPr>
      </p:cxnSp>
      <p:sp>
        <p:nvSpPr>
          <p:cNvPr id="55" name="Freeform 24"/>
          <p:cNvSpPr>
            <a:spLocks noEditPoints="1"/>
          </p:cNvSpPr>
          <p:nvPr/>
        </p:nvSpPr>
        <p:spPr bwMode="auto">
          <a:xfrm rot="16200000">
            <a:off x="5050657" y="1059319"/>
            <a:ext cx="233435" cy="670439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6" name="Freeform 24"/>
          <p:cNvSpPr>
            <a:spLocks noEditPoints="1"/>
          </p:cNvSpPr>
          <p:nvPr/>
        </p:nvSpPr>
        <p:spPr bwMode="auto">
          <a:xfrm rot="16200000">
            <a:off x="5050658" y="1983769"/>
            <a:ext cx="233435" cy="670439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7" name="Freeform 24"/>
          <p:cNvSpPr>
            <a:spLocks noEditPoints="1"/>
          </p:cNvSpPr>
          <p:nvPr/>
        </p:nvSpPr>
        <p:spPr bwMode="auto">
          <a:xfrm rot="16200000">
            <a:off x="5050659" y="2995631"/>
            <a:ext cx="233435" cy="670439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8" name="Rectangle 47"/>
          <p:cNvSpPr/>
          <p:nvPr/>
        </p:nvSpPr>
        <p:spPr>
          <a:xfrm>
            <a:off x="5619745" y="992551"/>
            <a:ext cx="61555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時間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9" name="文本框 7"/>
          <p:cNvSpPr txBox="1">
            <a:spLocks noChangeArrowheads="1"/>
          </p:cNvSpPr>
          <p:nvPr/>
        </p:nvSpPr>
        <p:spPr bwMode="auto">
          <a:xfrm>
            <a:off x="5569601" y="1347484"/>
            <a:ext cx="2591567" cy="46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每月的請款申請書需在</a:t>
            </a:r>
            <a:r>
              <a:rPr lang="en-US" altLang="zh-TW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25</a:t>
            </a:r>
            <a:r>
              <a:rPr lang="zh-TW" altLang="en-US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號</a:t>
            </a: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以前提出。</a:t>
            </a:r>
            <a:endParaRPr sz="1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60" name="Rectangle 47"/>
          <p:cNvSpPr/>
          <p:nvPr/>
        </p:nvSpPr>
        <p:spPr>
          <a:xfrm>
            <a:off x="5610114" y="2045302"/>
            <a:ext cx="55784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spc="-22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金額</a:t>
            </a:r>
            <a:endParaRPr lang="zh-CN" altLang="en-US" sz="2400" b="1" spc="-225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61" name="文本框 7"/>
          <p:cNvSpPr txBox="1">
            <a:spLocks noChangeArrowheads="1"/>
          </p:cNvSpPr>
          <p:nvPr/>
        </p:nvSpPr>
        <p:spPr bwMode="auto">
          <a:xfrm>
            <a:off x="5569601" y="2400235"/>
            <a:ext cx="2591567" cy="6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若是購買物品金額超過</a:t>
            </a:r>
            <a:r>
              <a:rPr lang="en-US" altLang="zh-TW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3000</a:t>
            </a: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以上，需填寫採購單，由主管簽核過，才可以提出。</a:t>
            </a:r>
            <a:endParaRPr sz="1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62" name="Rectangle 47"/>
          <p:cNvSpPr/>
          <p:nvPr/>
        </p:nvSpPr>
        <p:spPr>
          <a:xfrm>
            <a:off x="5626580" y="3097377"/>
            <a:ext cx="61555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證明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63" name="文本框 7"/>
          <p:cNvSpPr txBox="1">
            <a:spLocks noChangeArrowheads="1"/>
          </p:cNvSpPr>
          <p:nvPr/>
        </p:nvSpPr>
        <p:spPr bwMode="auto">
          <a:xfrm>
            <a:off x="5569601" y="3427005"/>
            <a:ext cx="2679598" cy="86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每項請款申請書都需要有購物證明，以</a:t>
            </a:r>
            <a:r>
              <a:rPr lang="zh-TW" altLang="en-US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發票</a:t>
            </a:r>
            <a:r>
              <a:rPr lang="en-US" altLang="zh-TW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/</a:t>
            </a:r>
            <a:r>
              <a:rPr lang="zh-TW" altLang="en-US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收據</a:t>
            </a:r>
            <a:r>
              <a:rPr lang="en-US" altLang="zh-TW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/</a:t>
            </a:r>
            <a:r>
              <a:rPr lang="zh-TW" altLang="en-US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勞務單</a:t>
            </a: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為主，證明內容須有公司統一編號，若沒有須在</a:t>
            </a:r>
            <a:r>
              <a:rPr lang="zh-TW" altLang="en-US" sz="13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事後一個月</a:t>
            </a:r>
            <a:r>
              <a:rPr lang="zh-TW" altLang="en-US" sz="1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內補齊。</a:t>
            </a:r>
            <a:endParaRPr sz="1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6" name="任意多边形 45"/>
          <p:cNvSpPr/>
          <p:nvPr/>
        </p:nvSpPr>
        <p:spPr bwMode="auto">
          <a:xfrm>
            <a:off x="390364" y="1582169"/>
            <a:ext cx="4344515" cy="2240739"/>
          </a:xfrm>
          <a:custGeom>
            <a:avLst/>
            <a:gdLst>
              <a:gd name="connsiteX0" fmla="*/ 1283421 w 1346183"/>
              <a:gd name="connsiteY0" fmla="*/ 29333 h 751264"/>
              <a:gd name="connsiteX1" fmla="*/ 822588 w 1346183"/>
              <a:gd name="connsiteY1" fmla="*/ 40758 h 751264"/>
              <a:gd name="connsiteX2" fmla="*/ 78456 w 1346183"/>
              <a:gd name="connsiteY2" fmla="*/ 48374 h 751264"/>
              <a:gd name="connsiteX3" fmla="*/ 48238 w 1346183"/>
              <a:gd name="connsiteY3" fmla="*/ 349228 h 751264"/>
              <a:gd name="connsiteX4" fmla="*/ 36906 w 1346183"/>
              <a:gd name="connsiteY4" fmla="*/ 672930 h 751264"/>
              <a:gd name="connsiteX5" fmla="*/ 59570 w 1346183"/>
              <a:gd name="connsiteY5" fmla="*/ 699588 h 751264"/>
              <a:gd name="connsiteX6" fmla="*/ 36906 w 1346183"/>
              <a:gd name="connsiteY6" fmla="*/ 726246 h 751264"/>
              <a:gd name="connsiteX7" fmla="*/ 769705 w 1346183"/>
              <a:gd name="connsiteY7" fmla="*/ 718630 h 751264"/>
              <a:gd name="connsiteX8" fmla="*/ 1313639 w 1346183"/>
              <a:gd name="connsiteY8" fmla="*/ 711013 h 751264"/>
              <a:gd name="connsiteX9" fmla="*/ 1302307 w 1346183"/>
              <a:gd name="connsiteY9" fmla="*/ 467284 h 751264"/>
              <a:gd name="connsiteX10" fmla="*/ 1283421 w 1346183"/>
              <a:gd name="connsiteY10" fmla="*/ 242596 h 751264"/>
              <a:gd name="connsiteX11" fmla="*/ 1283421 w 1346183"/>
              <a:gd name="connsiteY11" fmla="*/ 29333 h 751264"/>
              <a:gd name="connsiteX12" fmla="*/ 1319725 w 1346183"/>
              <a:gd name="connsiteY12" fmla="*/ 1222 h 751264"/>
              <a:gd name="connsiteX13" fmla="*/ 1346183 w 1346183"/>
              <a:gd name="connsiteY13" fmla="*/ 716320 h 751264"/>
              <a:gd name="connsiteX14" fmla="*/ 1251689 w 1346183"/>
              <a:gd name="connsiteY14" fmla="*/ 716320 h 751264"/>
              <a:gd name="connsiteX15" fmla="*/ 1092939 w 1346183"/>
              <a:gd name="connsiteY15" fmla="*/ 716320 h 751264"/>
              <a:gd name="connsiteX16" fmla="*/ 654487 w 1346183"/>
              <a:gd name="connsiteY16" fmla="*/ 739142 h 751264"/>
              <a:gd name="connsiteX17" fmla="*/ 129100 w 1346183"/>
              <a:gd name="connsiteY17" fmla="*/ 739142 h 751264"/>
              <a:gd name="connsiteX18" fmla="*/ 588 w 1346183"/>
              <a:gd name="connsiteY18" fmla="*/ 742946 h 751264"/>
              <a:gd name="connsiteX19" fmla="*/ 27046 w 1346183"/>
              <a:gd name="connsiteY19" fmla="*/ 720123 h 751264"/>
              <a:gd name="connsiteX20" fmla="*/ 23266 w 1346183"/>
              <a:gd name="connsiteY20" fmla="*/ 567975 h 751264"/>
              <a:gd name="connsiteX21" fmla="*/ 34606 w 1346183"/>
              <a:gd name="connsiteY21" fmla="*/ 149566 h 751264"/>
              <a:gd name="connsiteX22" fmla="*/ 45945 w 1346183"/>
              <a:gd name="connsiteY22" fmla="*/ 24044 h 751264"/>
              <a:gd name="connsiteX23" fmla="*/ 325647 w 1346183"/>
              <a:gd name="connsiteY23" fmla="*/ 24044 h 751264"/>
              <a:gd name="connsiteX24" fmla="*/ 1319725 w 1346183"/>
              <a:gd name="connsiteY24" fmla="*/ 1222 h 7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183" h="751264">
                <a:moveTo>
                  <a:pt x="1283421" y="29333"/>
                </a:moveTo>
                <a:cubicBezTo>
                  <a:pt x="1124773" y="33141"/>
                  <a:pt x="973681" y="36950"/>
                  <a:pt x="822588" y="40758"/>
                </a:cubicBezTo>
                <a:cubicBezTo>
                  <a:pt x="546844" y="44566"/>
                  <a:pt x="361755" y="52183"/>
                  <a:pt x="78456" y="48374"/>
                </a:cubicBezTo>
                <a:cubicBezTo>
                  <a:pt x="40683" y="135965"/>
                  <a:pt x="48238" y="238788"/>
                  <a:pt x="48238" y="349228"/>
                </a:cubicBezTo>
                <a:cubicBezTo>
                  <a:pt x="48238" y="463476"/>
                  <a:pt x="40683" y="562491"/>
                  <a:pt x="36906" y="672930"/>
                </a:cubicBezTo>
                <a:cubicBezTo>
                  <a:pt x="29351" y="699588"/>
                  <a:pt x="59570" y="684355"/>
                  <a:pt x="59570" y="699588"/>
                </a:cubicBezTo>
                <a:cubicBezTo>
                  <a:pt x="52015" y="711013"/>
                  <a:pt x="36906" y="711013"/>
                  <a:pt x="36906" y="726246"/>
                </a:cubicBezTo>
                <a:cubicBezTo>
                  <a:pt x="263545" y="699588"/>
                  <a:pt x="520402" y="711013"/>
                  <a:pt x="769705" y="718630"/>
                </a:cubicBezTo>
                <a:cubicBezTo>
                  <a:pt x="966126" y="722438"/>
                  <a:pt x="1151215" y="669122"/>
                  <a:pt x="1313639" y="711013"/>
                </a:cubicBezTo>
                <a:cubicBezTo>
                  <a:pt x="1309862" y="623423"/>
                  <a:pt x="1309862" y="543449"/>
                  <a:pt x="1302307" y="467284"/>
                </a:cubicBezTo>
                <a:cubicBezTo>
                  <a:pt x="1294753" y="391119"/>
                  <a:pt x="1279643" y="318761"/>
                  <a:pt x="1283421" y="242596"/>
                </a:cubicBezTo>
                <a:cubicBezTo>
                  <a:pt x="1283421" y="170239"/>
                  <a:pt x="1302307" y="97882"/>
                  <a:pt x="1283421" y="29333"/>
                </a:cubicBezTo>
                <a:close/>
                <a:moveTo>
                  <a:pt x="1319725" y="1222"/>
                </a:moveTo>
                <a:cubicBezTo>
                  <a:pt x="1293267" y="233248"/>
                  <a:pt x="1331064" y="480489"/>
                  <a:pt x="1346183" y="716320"/>
                </a:cubicBezTo>
                <a:cubicBezTo>
                  <a:pt x="1323505" y="750553"/>
                  <a:pt x="1289487" y="720123"/>
                  <a:pt x="1251689" y="716320"/>
                </a:cubicBezTo>
                <a:cubicBezTo>
                  <a:pt x="1202552" y="712516"/>
                  <a:pt x="1145856" y="712516"/>
                  <a:pt x="1092939" y="716320"/>
                </a:cubicBezTo>
                <a:cubicBezTo>
                  <a:pt x="949308" y="723927"/>
                  <a:pt x="801897" y="746749"/>
                  <a:pt x="654487" y="739142"/>
                </a:cubicBezTo>
                <a:cubicBezTo>
                  <a:pt x="469278" y="727731"/>
                  <a:pt x="302969" y="723927"/>
                  <a:pt x="129100" y="739142"/>
                </a:cubicBezTo>
                <a:cubicBezTo>
                  <a:pt x="83743" y="742946"/>
                  <a:pt x="45945" y="761964"/>
                  <a:pt x="588" y="742946"/>
                </a:cubicBezTo>
                <a:cubicBezTo>
                  <a:pt x="-3192" y="723927"/>
                  <a:pt x="11927" y="720123"/>
                  <a:pt x="27046" y="720123"/>
                </a:cubicBezTo>
                <a:cubicBezTo>
                  <a:pt x="-3192" y="685890"/>
                  <a:pt x="19487" y="621227"/>
                  <a:pt x="23266" y="567975"/>
                </a:cubicBezTo>
                <a:cubicBezTo>
                  <a:pt x="30826" y="427237"/>
                  <a:pt x="19487" y="301715"/>
                  <a:pt x="34606" y="149566"/>
                </a:cubicBezTo>
                <a:cubicBezTo>
                  <a:pt x="38385" y="107726"/>
                  <a:pt x="45945" y="65885"/>
                  <a:pt x="45945" y="24044"/>
                </a:cubicBezTo>
                <a:cubicBezTo>
                  <a:pt x="113981" y="5025"/>
                  <a:pt x="234933" y="24044"/>
                  <a:pt x="325647" y="24044"/>
                </a:cubicBezTo>
                <a:cubicBezTo>
                  <a:pt x="654487" y="24044"/>
                  <a:pt x="1021124" y="-6386"/>
                  <a:pt x="1319725" y="12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規定說明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70B84E4-3F98-4F48-A80B-9D9594A2E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2" y="1875705"/>
            <a:ext cx="3775736" cy="1689745"/>
          </a:xfrm>
          <a:prstGeom prst="rect">
            <a:avLst/>
          </a:prstGeom>
        </p:spPr>
      </p:pic>
      <p:sp>
        <p:nvSpPr>
          <p:cNvPr id="23" name="文本框 7">
            <a:extLst>
              <a:ext uri="{FF2B5EF4-FFF2-40B4-BE49-F238E27FC236}">
                <a16:creationId xmlns:a16="http://schemas.microsoft.com/office/drawing/2014/main" id="{11B63418-DE23-49F5-9588-605F8CA38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91" y="3852479"/>
            <a:ext cx="3275357" cy="66942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square" lIns="68589" tIns="34295" rIns="68589" bIns="3429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公司編號</a:t>
            </a:r>
            <a:r>
              <a:rPr lang="en-US" altLang="zh-TW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(</a:t>
            </a:r>
            <a:r>
              <a:rPr lang="zh-TW" altLang="en-US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請熟記在心</a:t>
            </a:r>
            <a:r>
              <a:rPr lang="en-US" altLang="zh-TW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)</a:t>
            </a:r>
            <a:r>
              <a:rPr lang="zh-TW" altLang="en-US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：</a:t>
            </a:r>
            <a:endParaRPr lang="en-US" altLang="zh-TW" sz="1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綠雷德文創：</a:t>
            </a:r>
            <a:r>
              <a:rPr lang="en-US" altLang="zh-TW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42656090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    閱野文創：</a:t>
            </a:r>
            <a:r>
              <a:rPr lang="en-US" altLang="zh-TW" sz="1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54289140</a:t>
            </a:r>
            <a:endParaRPr lang="zh-TW" altLang="en-US" sz="13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9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E67603-E7B1-4405-9568-F51355A8ED87}"/>
              </a:ext>
            </a:extLst>
          </p:cNvPr>
          <p:cNvSpPr/>
          <p:nvPr/>
        </p:nvSpPr>
        <p:spPr>
          <a:xfrm>
            <a:off x="6042815" y="1919177"/>
            <a:ext cx="2803473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9DBC95DC-7B64-49F0-AE26-97297A029548}"/>
              </a:ext>
            </a:extLst>
          </p:cNvPr>
          <p:cNvSpPr txBox="1"/>
          <p:nvPr/>
        </p:nvSpPr>
        <p:spPr>
          <a:xfrm>
            <a:off x="4060101" y="484071"/>
            <a:ext cx="3751617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新增個人銀行帳戶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椭圆 31">
            <a:extLst>
              <a:ext uri="{FF2B5EF4-FFF2-40B4-BE49-F238E27FC236}">
                <a16:creationId xmlns:a16="http://schemas.microsoft.com/office/drawing/2014/main" id="{05C0C6A6-9138-4FEA-9433-C4F3C3BF71E4}"/>
              </a:ext>
            </a:extLst>
          </p:cNvPr>
          <p:cNvSpPr/>
          <p:nvPr/>
        </p:nvSpPr>
        <p:spPr>
          <a:xfrm rot="29278">
            <a:off x="4090828" y="495379"/>
            <a:ext cx="3748763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C4C5F0-32B0-4C9F-8C9A-376BA584377B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07C85B-8E8F-4DDD-9DD4-BA859AFDF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4" y="1673325"/>
            <a:ext cx="1851660" cy="161544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4761DB4C-B23A-48DF-B34A-C6097E98E3F6}"/>
              </a:ext>
            </a:extLst>
          </p:cNvPr>
          <p:cNvSpPr/>
          <p:nvPr/>
        </p:nvSpPr>
        <p:spPr>
          <a:xfrm>
            <a:off x="997092" y="1765655"/>
            <a:ext cx="457527" cy="3390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A8C8D739-4812-47AD-8CB4-7E9D5B557D40}"/>
              </a:ext>
            </a:extLst>
          </p:cNvPr>
          <p:cNvSpPr/>
          <p:nvPr/>
        </p:nvSpPr>
        <p:spPr>
          <a:xfrm>
            <a:off x="1285023" y="2510571"/>
            <a:ext cx="457527" cy="33907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136613E-D915-48D5-BA05-EDDAA7BE03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58" y="1673325"/>
            <a:ext cx="2973533" cy="1912121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5F893729-55D5-4ACA-8031-F7D4C1D7320D}"/>
              </a:ext>
            </a:extLst>
          </p:cNvPr>
          <p:cNvSpPr/>
          <p:nvPr/>
        </p:nvSpPr>
        <p:spPr>
          <a:xfrm>
            <a:off x="2268040" y="2428177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4238644-4F7B-46AD-A3E8-2ABB488A9C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61" y="1673325"/>
            <a:ext cx="2550393" cy="1912121"/>
          </a:xfrm>
          <a:prstGeom prst="rect">
            <a:avLst/>
          </a:prstGeom>
        </p:spPr>
      </p:pic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6891CF13-7328-4D3F-ABB4-7D82DD9F08DF}"/>
              </a:ext>
            </a:extLst>
          </p:cNvPr>
          <p:cNvSpPr/>
          <p:nvPr/>
        </p:nvSpPr>
        <p:spPr>
          <a:xfrm>
            <a:off x="5757118" y="2428176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F38B3B0-DC2B-4A22-A2C1-A252D0FDE9A4}"/>
              </a:ext>
            </a:extLst>
          </p:cNvPr>
          <p:cNvSpPr/>
          <p:nvPr/>
        </p:nvSpPr>
        <p:spPr>
          <a:xfrm>
            <a:off x="6377751" y="2364673"/>
            <a:ext cx="2133600" cy="6308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上 31">
            <a:extLst>
              <a:ext uri="{FF2B5EF4-FFF2-40B4-BE49-F238E27FC236}">
                <a16:creationId xmlns:a16="http://schemas.microsoft.com/office/drawing/2014/main" id="{4E532EC0-0FAF-4882-A2E6-69FCDD87A3B7}"/>
              </a:ext>
            </a:extLst>
          </p:cNvPr>
          <p:cNvSpPr/>
          <p:nvPr/>
        </p:nvSpPr>
        <p:spPr>
          <a:xfrm>
            <a:off x="5336875" y="1877976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A62CC83-C60C-4E92-B81E-16E0425357A9}"/>
              </a:ext>
            </a:extLst>
          </p:cNvPr>
          <p:cNvSpPr/>
          <p:nvPr/>
        </p:nvSpPr>
        <p:spPr>
          <a:xfrm>
            <a:off x="2088989" y="3585446"/>
            <a:ext cx="4236869" cy="839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在填寫請款單以前，為以求方便請先至此區域做更新您的個人銀行帳戶。</a:t>
            </a:r>
            <a:endParaRPr lang="en-US" altLang="zh-TW" sz="18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3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椭圆 31"/>
          <p:cNvSpPr/>
          <p:nvPr/>
        </p:nvSpPr>
        <p:spPr>
          <a:xfrm>
            <a:off x="1665247" y="1688247"/>
            <a:ext cx="944946" cy="93046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2" name="椭圆 31"/>
          <p:cNvSpPr/>
          <p:nvPr/>
        </p:nvSpPr>
        <p:spPr>
          <a:xfrm>
            <a:off x="3577482" y="1688247"/>
            <a:ext cx="1379944" cy="93046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3" name="椭圆 31"/>
          <p:cNvSpPr/>
          <p:nvPr/>
        </p:nvSpPr>
        <p:spPr>
          <a:xfrm>
            <a:off x="5824439" y="1616054"/>
            <a:ext cx="1176538" cy="113492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4" name="椭圆 31"/>
          <p:cNvSpPr/>
          <p:nvPr/>
        </p:nvSpPr>
        <p:spPr>
          <a:xfrm>
            <a:off x="5835512" y="3482993"/>
            <a:ext cx="1286978" cy="93046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1682060" y="2220560"/>
            <a:ext cx="91131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剛請款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3538091" y="2241680"/>
            <a:ext cx="1458726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等主管審核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6462094" y="2895406"/>
            <a:ext cx="91131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已請款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8CCAEC90-7907-4B55-A2D3-76455E6948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EEA9AC1-FF09-4CBF-8D51-CB12EAC03F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38" name="文本框 4">
            <a:extLst>
              <a:ext uri="{FF2B5EF4-FFF2-40B4-BE49-F238E27FC236}">
                <a16:creationId xmlns:a16="http://schemas.microsoft.com/office/drawing/2014/main" id="{662A6E0D-B971-423E-B566-24099F0A513D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9" name="椭圆 31">
            <a:extLst>
              <a:ext uri="{FF2B5EF4-FFF2-40B4-BE49-F238E27FC236}">
                <a16:creationId xmlns:a16="http://schemas.microsoft.com/office/drawing/2014/main" id="{72D4EA39-2FF4-49D5-85CB-3F2B6638A4F8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0" name="文本框 4">
            <a:extLst>
              <a:ext uri="{FF2B5EF4-FFF2-40B4-BE49-F238E27FC236}">
                <a16:creationId xmlns:a16="http://schemas.microsoft.com/office/drawing/2014/main" id="{66476396-205A-4C45-885F-2B2AFF4EB853}"/>
              </a:ext>
            </a:extLst>
          </p:cNvPr>
          <p:cNvSpPr txBox="1"/>
          <p:nvPr/>
        </p:nvSpPr>
        <p:spPr>
          <a:xfrm>
            <a:off x="4060101" y="484071"/>
            <a:ext cx="2761831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請款狀態介紹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1" name="椭圆 31">
            <a:extLst>
              <a:ext uri="{FF2B5EF4-FFF2-40B4-BE49-F238E27FC236}">
                <a16:creationId xmlns:a16="http://schemas.microsoft.com/office/drawing/2014/main" id="{D5C89D9E-0F25-4D2E-ACEE-7E8BC19B3A81}"/>
              </a:ext>
            </a:extLst>
          </p:cNvPr>
          <p:cNvSpPr/>
          <p:nvPr/>
        </p:nvSpPr>
        <p:spPr>
          <a:xfrm rot="29278">
            <a:off x="4090844" y="491153"/>
            <a:ext cx="2756533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4B0C8FCA-B36E-4FDE-9DAB-A59BE3745281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DDC6E3A-81FB-4AF6-B1EE-B8DE93EB29A7}"/>
              </a:ext>
            </a:extLst>
          </p:cNvPr>
          <p:cNvSpPr/>
          <p:nvPr/>
        </p:nvSpPr>
        <p:spPr>
          <a:xfrm>
            <a:off x="1843552" y="1860606"/>
            <a:ext cx="588335" cy="268846"/>
          </a:xfrm>
          <a:prstGeom prst="roundRect">
            <a:avLst/>
          </a:prstGeom>
          <a:solidFill>
            <a:srgbClr val="E9ECE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F469207-BA6D-4D5E-9771-4ECC2C177EEF}"/>
              </a:ext>
            </a:extLst>
          </p:cNvPr>
          <p:cNvCxnSpPr>
            <a:cxnSpLocks/>
          </p:cNvCxnSpPr>
          <p:nvPr/>
        </p:nvCxnSpPr>
        <p:spPr>
          <a:xfrm>
            <a:off x="2636875" y="2122751"/>
            <a:ext cx="94060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33A2869-3559-4AB5-93A9-724F0A6E52B4}"/>
              </a:ext>
            </a:extLst>
          </p:cNvPr>
          <p:cNvSpPr/>
          <p:nvPr/>
        </p:nvSpPr>
        <p:spPr>
          <a:xfrm>
            <a:off x="3898407" y="1860606"/>
            <a:ext cx="800989" cy="280458"/>
          </a:xfrm>
          <a:prstGeom prst="roundRect">
            <a:avLst/>
          </a:prstGeom>
          <a:solidFill>
            <a:srgbClr val="E9ECE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本框 225">
            <a:extLst>
              <a:ext uri="{FF2B5EF4-FFF2-40B4-BE49-F238E27FC236}">
                <a16:creationId xmlns:a16="http://schemas.microsoft.com/office/drawing/2014/main" id="{7989E850-03C4-41D1-9834-7DDC0C3898D7}"/>
              </a:ext>
            </a:extLst>
          </p:cNvPr>
          <p:cNvSpPr txBox="1"/>
          <p:nvPr/>
        </p:nvSpPr>
        <p:spPr>
          <a:xfrm>
            <a:off x="2302279" y="1385389"/>
            <a:ext cx="1458726" cy="684813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會計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審核過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" name="矩形: 圓角化同側角落 19">
            <a:extLst>
              <a:ext uri="{FF2B5EF4-FFF2-40B4-BE49-F238E27FC236}">
                <a16:creationId xmlns:a16="http://schemas.microsoft.com/office/drawing/2014/main" id="{4FDA2C27-F3FF-4CAA-A054-FD90B93B3165}"/>
              </a:ext>
            </a:extLst>
          </p:cNvPr>
          <p:cNvSpPr/>
          <p:nvPr/>
        </p:nvSpPr>
        <p:spPr>
          <a:xfrm rot="16200000">
            <a:off x="3859744" y="1903750"/>
            <a:ext cx="271495" cy="194169"/>
          </a:xfrm>
          <a:prstGeom prst="round2Same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CD2D140B-655F-40C8-8954-098005AAA72C}"/>
              </a:ext>
            </a:extLst>
          </p:cNvPr>
          <p:cNvSpPr/>
          <p:nvPr/>
        </p:nvSpPr>
        <p:spPr>
          <a:xfrm>
            <a:off x="6026985" y="1825832"/>
            <a:ext cx="836590" cy="280458"/>
          </a:xfrm>
          <a:prstGeom prst="roundRect">
            <a:avLst/>
          </a:prstGeom>
          <a:solidFill>
            <a:srgbClr val="E9ECE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: 圓角化同側角落 65">
            <a:extLst>
              <a:ext uri="{FF2B5EF4-FFF2-40B4-BE49-F238E27FC236}">
                <a16:creationId xmlns:a16="http://schemas.microsoft.com/office/drawing/2014/main" id="{A16DFC17-7854-4C37-BCAD-6C42BCB15141}"/>
              </a:ext>
            </a:extLst>
          </p:cNvPr>
          <p:cNvSpPr/>
          <p:nvPr/>
        </p:nvSpPr>
        <p:spPr>
          <a:xfrm rot="16200000">
            <a:off x="6091485" y="1765810"/>
            <a:ext cx="271495" cy="400497"/>
          </a:xfrm>
          <a:prstGeom prst="round2Same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C63B76F5-7A9C-4C8C-8F78-0B77C19F7D06}"/>
              </a:ext>
            </a:extLst>
          </p:cNvPr>
          <p:cNvCxnSpPr>
            <a:cxnSpLocks/>
          </p:cNvCxnSpPr>
          <p:nvPr/>
        </p:nvCxnSpPr>
        <p:spPr>
          <a:xfrm>
            <a:off x="4951551" y="2105510"/>
            <a:ext cx="87288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文本框 225">
            <a:extLst>
              <a:ext uri="{FF2B5EF4-FFF2-40B4-BE49-F238E27FC236}">
                <a16:creationId xmlns:a16="http://schemas.microsoft.com/office/drawing/2014/main" id="{E7F156BC-02DE-47AF-9A42-71465570E9A4}"/>
              </a:ext>
            </a:extLst>
          </p:cNvPr>
          <p:cNvSpPr txBox="1"/>
          <p:nvPr/>
        </p:nvSpPr>
        <p:spPr>
          <a:xfrm>
            <a:off x="4651628" y="1440544"/>
            <a:ext cx="1458726" cy="684813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主管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審核過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73" name="文本框 225">
            <a:extLst>
              <a:ext uri="{FF2B5EF4-FFF2-40B4-BE49-F238E27FC236}">
                <a16:creationId xmlns:a16="http://schemas.microsoft.com/office/drawing/2014/main" id="{4793BE10-CFFF-4AB3-BB1B-F01495DE2919}"/>
              </a:ext>
            </a:extLst>
          </p:cNvPr>
          <p:cNvSpPr txBox="1"/>
          <p:nvPr/>
        </p:nvSpPr>
        <p:spPr>
          <a:xfrm>
            <a:off x="5687047" y="2085311"/>
            <a:ext cx="1458726" cy="684813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已審核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待請款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E9929CE-FA65-415B-B84F-08B3CFB6BF50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416410" y="2770124"/>
            <a:ext cx="11071" cy="7128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A0A07C94-3223-4657-828A-4AD7CD396FF1}"/>
              </a:ext>
            </a:extLst>
          </p:cNvPr>
          <p:cNvSpPr/>
          <p:nvPr/>
        </p:nvSpPr>
        <p:spPr>
          <a:xfrm>
            <a:off x="6026984" y="3569125"/>
            <a:ext cx="836590" cy="280458"/>
          </a:xfrm>
          <a:prstGeom prst="roundRect">
            <a:avLst/>
          </a:prstGeom>
          <a:solidFill>
            <a:srgbClr val="E9ECE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: 圓角化同側角落 77">
            <a:extLst>
              <a:ext uri="{FF2B5EF4-FFF2-40B4-BE49-F238E27FC236}">
                <a16:creationId xmlns:a16="http://schemas.microsoft.com/office/drawing/2014/main" id="{8CFFFF7F-DE7D-491B-AA78-AFE59A18A1B7}"/>
              </a:ext>
            </a:extLst>
          </p:cNvPr>
          <p:cNvSpPr/>
          <p:nvPr/>
        </p:nvSpPr>
        <p:spPr>
          <a:xfrm rot="16200000">
            <a:off x="6205735" y="3394850"/>
            <a:ext cx="271495" cy="628999"/>
          </a:xfrm>
          <a:prstGeom prst="round2Same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本框 226">
            <a:extLst>
              <a:ext uri="{FF2B5EF4-FFF2-40B4-BE49-F238E27FC236}">
                <a16:creationId xmlns:a16="http://schemas.microsoft.com/office/drawing/2014/main" id="{3F4C176C-964C-47AF-98C9-89B5E95148BC}"/>
              </a:ext>
            </a:extLst>
          </p:cNvPr>
          <p:cNvSpPr txBox="1"/>
          <p:nvPr/>
        </p:nvSpPr>
        <p:spPr>
          <a:xfrm>
            <a:off x="5925980" y="3935705"/>
            <a:ext cx="117948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等待匯款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80" name="椭圆 31">
            <a:extLst>
              <a:ext uri="{FF2B5EF4-FFF2-40B4-BE49-F238E27FC236}">
                <a16:creationId xmlns:a16="http://schemas.microsoft.com/office/drawing/2014/main" id="{D30AECEF-3956-4035-90EA-09BAAE129A5F}"/>
              </a:ext>
            </a:extLst>
          </p:cNvPr>
          <p:cNvSpPr/>
          <p:nvPr/>
        </p:nvSpPr>
        <p:spPr>
          <a:xfrm>
            <a:off x="3680779" y="3482993"/>
            <a:ext cx="1286978" cy="93046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2168E4E0-940D-4334-A906-C0476D455C3D}"/>
              </a:ext>
            </a:extLst>
          </p:cNvPr>
          <p:cNvSpPr/>
          <p:nvPr/>
        </p:nvSpPr>
        <p:spPr>
          <a:xfrm>
            <a:off x="3898407" y="3619480"/>
            <a:ext cx="836590" cy="2804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本框 226">
            <a:extLst>
              <a:ext uri="{FF2B5EF4-FFF2-40B4-BE49-F238E27FC236}">
                <a16:creationId xmlns:a16="http://schemas.microsoft.com/office/drawing/2014/main" id="{6C4D4C17-6D2E-4D0B-88BD-D5BCD339CA24}"/>
              </a:ext>
            </a:extLst>
          </p:cNvPr>
          <p:cNvSpPr txBox="1"/>
          <p:nvPr/>
        </p:nvSpPr>
        <p:spPr>
          <a:xfrm>
            <a:off x="3771247" y="3935705"/>
            <a:ext cx="117948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已匯款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2C9BD650-6115-4B04-A834-8C4CE7746934}"/>
              </a:ext>
            </a:extLst>
          </p:cNvPr>
          <p:cNvCxnSpPr>
            <a:cxnSpLocks/>
          </p:cNvCxnSpPr>
          <p:nvPr/>
        </p:nvCxnSpPr>
        <p:spPr>
          <a:xfrm flipH="1">
            <a:off x="4996817" y="3985311"/>
            <a:ext cx="8331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7" name="文本框 226">
            <a:extLst>
              <a:ext uri="{FF2B5EF4-FFF2-40B4-BE49-F238E27FC236}">
                <a16:creationId xmlns:a16="http://schemas.microsoft.com/office/drawing/2014/main" id="{CB40831C-24F5-4520-96CC-937BCFC9291D}"/>
              </a:ext>
            </a:extLst>
          </p:cNvPr>
          <p:cNvSpPr txBox="1"/>
          <p:nvPr/>
        </p:nvSpPr>
        <p:spPr>
          <a:xfrm>
            <a:off x="4956270" y="3571191"/>
            <a:ext cx="91131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已匯款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E67603-E7B1-4405-9568-F51355A8ED87}"/>
              </a:ext>
            </a:extLst>
          </p:cNvPr>
          <p:cNvSpPr/>
          <p:nvPr/>
        </p:nvSpPr>
        <p:spPr>
          <a:xfrm>
            <a:off x="6042815" y="1919177"/>
            <a:ext cx="2803473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9DBC95DC-7B64-49F0-AE26-97297A029548}"/>
              </a:ext>
            </a:extLst>
          </p:cNvPr>
          <p:cNvSpPr txBox="1"/>
          <p:nvPr/>
        </p:nvSpPr>
        <p:spPr>
          <a:xfrm>
            <a:off x="4060101" y="484071"/>
            <a:ext cx="3751617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新增請款申請單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椭圆 31">
            <a:extLst>
              <a:ext uri="{FF2B5EF4-FFF2-40B4-BE49-F238E27FC236}">
                <a16:creationId xmlns:a16="http://schemas.microsoft.com/office/drawing/2014/main" id="{05C0C6A6-9138-4FEA-9433-C4F3C3BF71E4}"/>
              </a:ext>
            </a:extLst>
          </p:cNvPr>
          <p:cNvSpPr/>
          <p:nvPr/>
        </p:nvSpPr>
        <p:spPr>
          <a:xfrm rot="29278">
            <a:off x="4090828" y="495379"/>
            <a:ext cx="3748763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C4C5F0-32B0-4C9F-8C9A-376BA584377B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1922EF-8DDB-4692-B959-1F9C32DC6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0" y="1330144"/>
            <a:ext cx="1163722" cy="3814944"/>
          </a:xfrm>
          <a:prstGeom prst="rect">
            <a:avLst/>
          </a:prstGeom>
        </p:spPr>
      </p:pic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4DC85AEB-F23B-43AF-BA6D-89F7C24B9E8B}"/>
              </a:ext>
            </a:extLst>
          </p:cNvPr>
          <p:cNvSpPr/>
          <p:nvPr/>
        </p:nvSpPr>
        <p:spPr>
          <a:xfrm>
            <a:off x="1059384" y="1692428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B49E51-8CFE-4892-939C-2DDE6E4F11D0}"/>
              </a:ext>
            </a:extLst>
          </p:cNvPr>
          <p:cNvSpPr/>
          <p:nvPr/>
        </p:nvSpPr>
        <p:spPr>
          <a:xfrm>
            <a:off x="6900343" y="1184725"/>
            <a:ext cx="1939961" cy="1015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按下選單中的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請款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，點選右上角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新增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B7E6B75-9255-42C2-B41D-11F3475DB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037" y="1334472"/>
            <a:ext cx="5303755" cy="3172492"/>
          </a:xfrm>
          <a:prstGeom prst="rect">
            <a:avLst/>
          </a:prstGeom>
        </p:spPr>
      </p:pic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42C6F888-A4F5-4C79-ACBA-1F4C97666202}"/>
              </a:ext>
            </a:extLst>
          </p:cNvPr>
          <p:cNvSpPr/>
          <p:nvPr/>
        </p:nvSpPr>
        <p:spPr>
          <a:xfrm>
            <a:off x="5876260" y="1396754"/>
            <a:ext cx="453656" cy="33299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5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E67603-E7B1-4405-9568-F51355A8ED87}"/>
              </a:ext>
            </a:extLst>
          </p:cNvPr>
          <p:cNvSpPr/>
          <p:nvPr/>
        </p:nvSpPr>
        <p:spPr>
          <a:xfrm>
            <a:off x="6042815" y="1919177"/>
            <a:ext cx="2803473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9DBC95DC-7B64-49F0-AE26-97297A029548}"/>
              </a:ext>
            </a:extLst>
          </p:cNvPr>
          <p:cNvSpPr txBox="1"/>
          <p:nvPr/>
        </p:nvSpPr>
        <p:spPr>
          <a:xfrm>
            <a:off x="4060101" y="484071"/>
            <a:ext cx="3751617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新增請款申請單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椭圆 31">
            <a:extLst>
              <a:ext uri="{FF2B5EF4-FFF2-40B4-BE49-F238E27FC236}">
                <a16:creationId xmlns:a16="http://schemas.microsoft.com/office/drawing/2014/main" id="{05C0C6A6-9138-4FEA-9433-C4F3C3BF71E4}"/>
              </a:ext>
            </a:extLst>
          </p:cNvPr>
          <p:cNvSpPr/>
          <p:nvPr/>
        </p:nvSpPr>
        <p:spPr>
          <a:xfrm rot="29278">
            <a:off x="4090828" y="495379"/>
            <a:ext cx="3748763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C4C5F0-32B0-4C9F-8C9A-376BA584377B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B49E51-8CFE-4892-939C-2DDE6E4F11D0}"/>
              </a:ext>
            </a:extLst>
          </p:cNvPr>
          <p:cNvSpPr/>
          <p:nvPr/>
        </p:nvSpPr>
        <p:spPr>
          <a:xfrm>
            <a:off x="5757503" y="1800931"/>
            <a:ext cx="3083071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F5050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注意事項</a:t>
            </a:r>
            <a:r>
              <a:rPr lang="zh-TW" altLang="en-US" sz="24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：</a:t>
            </a:r>
            <a:endParaRPr lang="en-US" altLang="zh-TW" sz="24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1.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可先點選廠商，尋找請款帳戶是否有在裡頭，若只是自身需請款，點選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個人帳戶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即可。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2.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資料內容請填寫完整，不然有機率會被退還，若購買物品眾多，請使用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Excel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列出請單，以方便會計查帳。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67FA69F-A5A9-4557-A94E-0FED8D2BE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5" y="4062284"/>
            <a:ext cx="3574133" cy="108280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6A21F02-7C3D-4302-BA30-B4944F269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85" y="1230200"/>
            <a:ext cx="3574133" cy="2832084"/>
          </a:xfrm>
          <a:prstGeom prst="rect">
            <a:avLst/>
          </a:prstGeom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51B2538-82FA-49E7-98C5-C41C2DB85F2F}"/>
              </a:ext>
            </a:extLst>
          </p:cNvPr>
          <p:cNvSpPr/>
          <p:nvPr/>
        </p:nvSpPr>
        <p:spPr>
          <a:xfrm>
            <a:off x="539809" y="2851487"/>
            <a:ext cx="438386" cy="214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34BE23-124C-4B74-B969-8A63958C2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2860" y="1230200"/>
            <a:ext cx="1743901" cy="2257092"/>
          </a:xfrm>
          <a:prstGeom prst="rect">
            <a:avLst/>
          </a:prstGeom>
        </p:spPr>
      </p:pic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0330F47-2B5D-4D4D-8ADD-530C92E4DB58}"/>
              </a:ext>
            </a:extLst>
          </p:cNvPr>
          <p:cNvSpPr/>
          <p:nvPr/>
        </p:nvSpPr>
        <p:spPr>
          <a:xfrm>
            <a:off x="3947696" y="1230200"/>
            <a:ext cx="438386" cy="214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1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9DBC95DC-7B64-49F0-AE26-97297A029548}"/>
              </a:ext>
            </a:extLst>
          </p:cNvPr>
          <p:cNvSpPr txBox="1"/>
          <p:nvPr/>
        </p:nvSpPr>
        <p:spPr>
          <a:xfrm>
            <a:off x="4060101" y="484071"/>
            <a:ext cx="2411583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新增採購單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椭圆 31">
            <a:extLst>
              <a:ext uri="{FF2B5EF4-FFF2-40B4-BE49-F238E27FC236}">
                <a16:creationId xmlns:a16="http://schemas.microsoft.com/office/drawing/2014/main" id="{05C0C6A6-9138-4FEA-9433-C4F3C3BF71E4}"/>
              </a:ext>
            </a:extLst>
          </p:cNvPr>
          <p:cNvSpPr/>
          <p:nvPr/>
        </p:nvSpPr>
        <p:spPr>
          <a:xfrm rot="29278">
            <a:off x="4090850" y="489945"/>
            <a:ext cx="2472707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C4C5F0-32B0-4C9F-8C9A-376BA584377B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B49E51-8CFE-4892-939C-2DDE6E4F11D0}"/>
              </a:ext>
            </a:extLst>
          </p:cNvPr>
          <p:cNvSpPr/>
          <p:nvPr/>
        </p:nvSpPr>
        <p:spPr>
          <a:xfrm>
            <a:off x="725913" y="3263887"/>
            <a:ext cx="3083071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F5050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注意事項</a:t>
            </a:r>
            <a:r>
              <a:rPr lang="zh-TW" altLang="en-US" sz="24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：</a:t>
            </a:r>
            <a:endParaRPr lang="en-US" altLang="zh-TW" sz="24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1.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一次性購買金額超過</a:t>
            </a:r>
            <a:r>
              <a:rPr lang="en-US" altLang="zh-TW" sz="16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3000NT$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的請款單才須填寫採購單。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2.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填寫內容請再三確認無誤之後再做送出。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E05472-DCF5-4123-BA7E-EFFBD163A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22" y="1288461"/>
            <a:ext cx="1342504" cy="1816963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D58FB08-74D3-4F53-8EEE-89CB8DE13D9E}"/>
              </a:ext>
            </a:extLst>
          </p:cNvPr>
          <p:cNvSpPr/>
          <p:nvPr/>
        </p:nvSpPr>
        <p:spPr>
          <a:xfrm>
            <a:off x="1753289" y="2052575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3BBDC6-C512-4897-AD27-7BE1F6131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196" y="1988498"/>
            <a:ext cx="876300" cy="52387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1FB74C6-5443-4180-9630-BD0A275001EB}"/>
              </a:ext>
            </a:extLst>
          </p:cNvPr>
          <p:cNvSpPr/>
          <p:nvPr/>
        </p:nvSpPr>
        <p:spPr>
          <a:xfrm>
            <a:off x="1896324" y="1360261"/>
            <a:ext cx="1722045" cy="6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點選右上角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5FF7BD92-632B-493F-86A8-A8D88546E100}"/>
              </a:ext>
            </a:extLst>
          </p:cNvPr>
          <p:cNvSpPr/>
          <p:nvPr/>
        </p:nvSpPr>
        <p:spPr>
          <a:xfrm>
            <a:off x="3532956" y="2052575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9E645F-5357-4490-BF27-B86926E4C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1241" y="1242119"/>
            <a:ext cx="3083071" cy="227333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92AF406-7665-4473-9E90-05422C2D91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1240" y="3515456"/>
            <a:ext cx="3083071" cy="7085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58D02F2-D54B-4A70-BD6E-306C8571A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0719" y="4224035"/>
            <a:ext cx="3083072" cy="2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0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9DBC95DC-7B64-49F0-AE26-97297A029548}"/>
              </a:ext>
            </a:extLst>
          </p:cNvPr>
          <p:cNvSpPr txBox="1"/>
          <p:nvPr/>
        </p:nvSpPr>
        <p:spPr>
          <a:xfrm>
            <a:off x="4060101" y="484071"/>
            <a:ext cx="2411583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列印採購單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椭圆 31">
            <a:extLst>
              <a:ext uri="{FF2B5EF4-FFF2-40B4-BE49-F238E27FC236}">
                <a16:creationId xmlns:a16="http://schemas.microsoft.com/office/drawing/2014/main" id="{05C0C6A6-9138-4FEA-9433-C4F3C3BF71E4}"/>
              </a:ext>
            </a:extLst>
          </p:cNvPr>
          <p:cNvSpPr/>
          <p:nvPr/>
        </p:nvSpPr>
        <p:spPr>
          <a:xfrm rot="29278">
            <a:off x="4090850" y="489945"/>
            <a:ext cx="2472707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C2C4C5F0-32B0-4C9F-8C9A-376BA584377B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C2CC38-0A9A-4A4D-A02B-FDC7F557B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36" y="1354926"/>
            <a:ext cx="3374670" cy="2149206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00FE8D0-BC0C-4FA8-96FC-5537AD2FF3E5}"/>
              </a:ext>
            </a:extLst>
          </p:cNvPr>
          <p:cNvSpPr/>
          <p:nvPr/>
        </p:nvSpPr>
        <p:spPr>
          <a:xfrm>
            <a:off x="4060101" y="2429529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896C02C-4ACD-4C88-B2A7-B536C8820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793" y="1354926"/>
            <a:ext cx="3871161" cy="214920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C4A2470-6093-437B-B21A-09CF78356DB1}"/>
              </a:ext>
            </a:extLst>
          </p:cNvPr>
          <p:cNvSpPr/>
          <p:nvPr/>
        </p:nvSpPr>
        <p:spPr>
          <a:xfrm>
            <a:off x="2580857" y="3405071"/>
            <a:ext cx="3374670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採購單點選進入，即可看到右上列印按鈕。若需要連接印表機可請公司其他同事協助。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429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7"/>
          <p:cNvSpPr/>
          <p:nvPr/>
        </p:nvSpPr>
        <p:spPr>
          <a:xfrm>
            <a:off x="3938004" y="2295947"/>
            <a:ext cx="1269578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36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請補假</a:t>
            </a:r>
            <a:endParaRPr lang="en-US" altLang="zh-TW" sz="36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178631" y="1369376"/>
            <a:ext cx="2788327" cy="831254"/>
          </a:xfrm>
          <a:prstGeom prst="rect">
            <a:avLst/>
          </a:prstGeom>
          <a:noFill/>
          <a:effectLst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第三章</a:t>
            </a:r>
            <a:endParaRPr lang="zh-CN" altLang="en-US" sz="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4" name="Rectangle 47"/>
          <p:cNvSpPr/>
          <p:nvPr/>
        </p:nvSpPr>
        <p:spPr>
          <a:xfrm>
            <a:off x="3466506" y="2849945"/>
            <a:ext cx="2212574" cy="866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規定說明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網站使用方法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6" name="椭圆 31"/>
          <p:cNvSpPr/>
          <p:nvPr/>
        </p:nvSpPr>
        <p:spPr>
          <a:xfrm>
            <a:off x="3143070" y="1369376"/>
            <a:ext cx="2859449" cy="83125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15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7"/>
          <p:cNvSpPr/>
          <p:nvPr/>
        </p:nvSpPr>
        <p:spPr>
          <a:xfrm>
            <a:off x="4303009" y="1136616"/>
            <a:ext cx="161582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基礎功能介紹</a:t>
            </a:r>
            <a:endParaRPr lang="en-US" sz="24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>
            <a:off x="3876684" y="1060377"/>
            <a:ext cx="332140" cy="360674"/>
            <a:chOff x="5038628" y="2357164"/>
            <a:chExt cx="2114744" cy="2296116"/>
          </a:xfrm>
          <a:noFill/>
        </p:grpSpPr>
        <p:grpSp>
          <p:nvGrpSpPr>
            <p:cNvPr id="188" name="组合 18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  <a:grpFill/>
          </p:grpSpPr>
          <p:sp>
            <p:nvSpPr>
              <p:cNvPr id="197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8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  <a:grpFill/>
          </p:grpSpPr>
          <p:sp>
            <p:nvSpPr>
              <p:cNvPr id="190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1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2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3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4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5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196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</p:grpSp>
      <p:grpSp>
        <p:nvGrpSpPr>
          <p:cNvPr id="199" name="组合 198"/>
          <p:cNvGrpSpPr/>
          <p:nvPr/>
        </p:nvGrpSpPr>
        <p:grpSpPr>
          <a:xfrm>
            <a:off x="3876684" y="1818496"/>
            <a:ext cx="332140" cy="360674"/>
            <a:chOff x="5038628" y="2357164"/>
            <a:chExt cx="2114744" cy="2296116"/>
          </a:xfrm>
          <a:noFill/>
        </p:grpSpPr>
        <p:grpSp>
          <p:nvGrpSpPr>
            <p:cNvPr id="200" name="组合 199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  <a:grpFill/>
          </p:grpSpPr>
          <p:sp>
            <p:nvSpPr>
              <p:cNvPr id="209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10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  <a:grpFill/>
          </p:grpSpPr>
          <p:sp>
            <p:nvSpPr>
              <p:cNvPr id="202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03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04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05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06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07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08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</p:grpSp>
      <p:grpSp>
        <p:nvGrpSpPr>
          <p:cNvPr id="211" name="组合 210"/>
          <p:cNvGrpSpPr/>
          <p:nvPr/>
        </p:nvGrpSpPr>
        <p:grpSpPr>
          <a:xfrm>
            <a:off x="3876684" y="2576616"/>
            <a:ext cx="332140" cy="360674"/>
            <a:chOff x="5038628" y="2357164"/>
            <a:chExt cx="2114744" cy="2296116"/>
          </a:xfrm>
          <a:noFill/>
        </p:grpSpPr>
        <p:grpSp>
          <p:nvGrpSpPr>
            <p:cNvPr id="212" name="组合 211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  <a:grpFill/>
          </p:grpSpPr>
          <p:sp>
            <p:nvSpPr>
              <p:cNvPr id="221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22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  <a:grpFill/>
          </p:grpSpPr>
          <p:sp>
            <p:nvSpPr>
              <p:cNvPr id="214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15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16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17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18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19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220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</p:grpSp>
      <p:sp>
        <p:nvSpPr>
          <p:cNvPr id="268" name="文本框 95"/>
          <p:cNvSpPr txBox="1"/>
          <p:nvPr/>
        </p:nvSpPr>
        <p:spPr>
          <a:xfrm>
            <a:off x="1117776" y="2402676"/>
            <a:ext cx="2325883" cy="530925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CONTENTS</a:t>
            </a:r>
            <a:endParaRPr kumimoji="0" lang="zh-CN" altLang="en-US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77" name="文本框 17"/>
          <p:cNvSpPr txBox="1"/>
          <p:nvPr/>
        </p:nvSpPr>
        <p:spPr>
          <a:xfrm>
            <a:off x="1806873" y="1753330"/>
            <a:ext cx="1433027" cy="761757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r"/>
            <a:r>
              <a:rPr lang="zh-TW" altLang="en-US" sz="4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目錄</a:t>
            </a:r>
            <a:endParaRPr lang="zh-CN" altLang="en-US" sz="45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84" name="Rectangle 47"/>
          <p:cNvSpPr/>
          <p:nvPr/>
        </p:nvSpPr>
        <p:spPr>
          <a:xfrm>
            <a:off x="4308013" y="1865980"/>
            <a:ext cx="145392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請款</a:t>
            </a:r>
            <a:r>
              <a:rPr lang="en-US" altLang="zh-TW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/</a:t>
            </a:r>
            <a:r>
              <a:rPr lang="zh-TW" altLang="en-US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採購單</a:t>
            </a:r>
            <a:endParaRPr lang="en-US" sz="24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85" name="Rectangle 47"/>
          <p:cNvSpPr/>
          <p:nvPr/>
        </p:nvSpPr>
        <p:spPr>
          <a:xfrm>
            <a:off x="4308013" y="2586060"/>
            <a:ext cx="118462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請假</a:t>
            </a:r>
            <a:r>
              <a:rPr lang="en-US" altLang="zh-TW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/</a:t>
            </a:r>
            <a:r>
              <a:rPr lang="zh-TW" altLang="en-US" sz="24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補假</a:t>
            </a:r>
            <a:endParaRPr lang="en-US" sz="24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630" name="雷锋PPT网www.lfppt.com" descr="C:\Users\Administrator\Desktop\a开学了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866" y="1403594"/>
            <a:ext cx="1092676" cy="10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BB28F05-3D9D-4CBF-97A6-EDBB070B7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E360F84C-25C1-49A8-8C23-9D853FA58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grpSp>
        <p:nvGrpSpPr>
          <p:cNvPr id="46" name="组合 210">
            <a:extLst>
              <a:ext uri="{FF2B5EF4-FFF2-40B4-BE49-F238E27FC236}">
                <a16:creationId xmlns:a16="http://schemas.microsoft.com/office/drawing/2014/main" id="{CF1383FB-FA1D-46DA-BADE-5C21183B777D}"/>
              </a:ext>
            </a:extLst>
          </p:cNvPr>
          <p:cNvGrpSpPr/>
          <p:nvPr/>
        </p:nvGrpSpPr>
        <p:grpSpPr>
          <a:xfrm>
            <a:off x="3880617" y="3338280"/>
            <a:ext cx="332140" cy="360674"/>
            <a:chOff x="5038628" y="2357164"/>
            <a:chExt cx="2114744" cy="2296116"/>
          </a:xfrm>
          <a:noFill/>
        </p:grpSpPr>
        <p:grpSp>
          <p:nvGrpSpPr>
            <p:cNvPr id="47" name="组合 211">
              <a:extLst>
                <a:ext uri="{FF2B5EF4-FFF2-40B4-BE49-F238E27FC236}">
                  <a16:creationId xmlns:a16="http://schemas.microsoft.com/office/drawing/2014/main" id="{D4C129F6-A5CD-4A77-A2D3-C9E96DC99C51}"/>
                </a:ext>
              </a:extLst>
            </p:cNvPr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  <a:grpFill/>
          </p:grpSpPr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BC3F7462-C581-46A7-9D1F-948A4C500DC9}"/>
                  </a:ext>
                </a:extLst>
              </p:cNvPr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BAB9BD9-EF3F-4BF8-8AE5-64817859594F}"/>
                  </a:ext>
                </a:extLst>
              </p:cNvPr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  <p:grpSp>
          <p:nvGrpSpPr>
            <p:cNvPr id="48" name="组合 212">
              <a:extLst>
                <a:ext uri="{FF2B5EF4-FFF2-40B4-BE49-F238E27FC236}">
                  <a16:creationId xmlns:a16="http://schemas.microsoft.com/office/drawing/2014/main" id="{5207AFAF-3478-418F-83FB-43FA52CE000D}"/>
                </a:ext>
              </a:extLst>
            </p:cNvPr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EBF19A87-6A8B-4D74-ABF7-CF1D1401F309}"/>
                  </a:ext>
                </a:extLst>
              </p:cNvPr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30DF3964-8E68-49A9-A476-C34BA8A80379}"/>
                  </a:ext>
                </a:extLst>
              </p:cNvPr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939439D8-2FD2-47FD-A6AE-7E47E3D7BED0}"/>
                  </a:ext>
                </a:extLst>
              </p:cNvPr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8586B36A-CA46-4475-A0F6-71226AD462E2}"/>
                  </a:ext>
                </a:extLst>
              </p:cNvPr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79BBA305-8FBA-4339-B67A-A37B86233A35}"/>
                  </a:ext>
                </a:extLst>
              </p:cNvPr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4" name="Freeform 12">
                <a:extLst>
                  <a:ext uri="{FF2B5EF4-FFF2-40B4-BE49-F238E27FC236}">
                    <a16:creationId xmlns:a16="http://schemas.microsoft.com/office/drawing/2014/main" id="{9CA80076-2FF5-4B36-AFD1-99A049F48D1F}"/>
                  </a:ext>
                </a:extLst>
              </p:cNvPr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1D171954-D404-4824-A25B-F54953EA6585}"/>
                  </a:ext>
                </a:extLst>
              </p:cNvPr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方正准圆简体" panose="02010601030101010101" charset="-122"/>
                </a:endParaRPr>
              </a:p>
            </p:txBody>
          </p:sp>
        </p:grpSp>
      </p:grpSp>
      <p:sp>
        <p:nvSpPr>
          <p:cNvPr id="60" name="Rectangle 47">
            <a:extLst>
              <a:ext uri="{FF2B5EF4-FFF2-40B4-BE49-F238E27FC236}">
                <a16:creationId xmlns:a16="http://schemas.microsoft.com/office/drawing/2014/main" id="{5785943D-70B4-4AD3-B535-F409217DAB60}"/>
              </a:ext>
            </a:extLst>
          </p:cNvPr>
          <p:cNvSpPr/>
          <p:nvPr/>
        </p:nvSpPr>
        <p:spPr>
          <a:xfrm>
            <a:off x="4340523" y="3368534"/>
            <a:ext cx="107721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2400" b="1" spc="-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開會時程</a:t>
            </a:r>
            <a:endParaRPr lang="en-US" sz="24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規定說明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54" name="文本框 218">
            <a:extLst>
              <a:ext uri="{FF2B5EF4-FFF2-40B4-BE49-F238E27FC236}">
                <a16:creationId xmlns:a16="http://schemas.microsoft.com/office/drawing/2014/main" id="{C2BD76AF-6FCE-4EC8-8F89-CAB26FB0DD25}"/>
              </a:ext>
            </a:extLst>
          </p:cNvPr>
          <p:cNvSpPr txBox="1"/>
          <p:nvPr/>
        </p:nvSpPr>
        <p:spPr>
          <a:xfrm>
            <a:off x="3709524" y="403694"/>
            <a:ext cx="3934344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公司假日規定</a:t>
            </a:r>
            <a:endParaRPr lang="zh-CN" altLang="en-US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94" name="椭圆 31">
            <a:extLst>
              <a:ext uri="{FF2B5EF4-FFF2-40B4-BE49-F238E27FC236}">
                <a16:creationId xmlns:a16="http://schemas.microsoft.com/office/drawing/2014/main" id="{D9A7D858-7FC7-49D2-B659-E01BAF005E54}"/>
              </a:ext>
            </a:extLst>
          </p:cNvPr>
          <p:cNvSpPr/>
          <p:nvPr/>
        </p:nvSpPr>
        <p:spPr>
          <a:xfrm>
            <a:off x="1355172" y="1275796"/>
            <a:ext cx="1735357" cy="142770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  <a:gd name="connsiteX0-1" fmla="*/ 54968 w 652000"/>
              <a:gd name="connsiteY0-2" fmla="*/ 18182 h 565791"/>
              <a:gd name="connsiteX1-3" fmla="*/ 620906 w 652000"/>
              <a:gd name="connsiteY1-4" fmla="*/ 31700 h 565791"/>
              <a:gd name="connsiteX2-5" fmla="*/ 625614 w 652000"/>
              <a:gd name="connsiteY2-6" fmla="*/ 535349 h 565791"/>
              <a:gd name="connsiteX3-7" fmla="*/ 16438 w 652000"/>
              <a:gd name="connsiteY3-8" fmla="*/ 497972 h 565791"/>
              <a:gd name="connsiteX4-9" fmla="*/ 3265 w 652000"/>
              <a:gd name="connsiteY4-10" fmla="*/ 28473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52000" h="565791">
                <a:moveTo>
                  <a:pt x="54968" y="18182"/>
                </a:moveTo>
                <a:cubicBezTo>
                  <a:pt x="284904" y="7261"/>
                  <a:pt x="595846" y="-22893"/>
                  <a:pt x="620906" y="31700"/>
                </a:cubicBezTo>
                <a:cubicBezTo>
                  <a:pt x="645966" y="86293"/>
                  <a:pt x="673823" y="489239"/>
                  <a:pt x="625614" y="535349"/>
                </a:cubicBezTo>
                <a:cubicBezTo>
                  <a:pt x="577405" y="581459"/>
                  <a:pt x="36739" y="579874"/>
                  <a:pt x="16438" y="497972"/>
                </a:cubicBezTo>
                <a:cubicBezTo>
                  <a:pt x="4893" y="378148"/>
                  <a:pt x="-5495" y="137123"/>
                  <a:pt x="3265" y="28473"/>
                </a:cubicBezTo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900E8D4-D2D6-4F51-A49A-1AFB25C9A676}"/>
              </a:ext>
            </a:extLst>
          </p:cNvPr>
          <p:cNvSpPr/>
          <p:nvPr/>
        </p:nvSpPr>
        <p:spPr>
          <a:xfrm>
            <a:off x="1465282" y="2762654"/>
            <a:ext cx="1540429" cy="36859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一般狀況</a:t>
            </a:r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58C5C7AC-C295-4C9D-9C1B-8FB1DE5E7F9D}"/>
              </a:ext>
            </a:extLst>
          </p:cNvPr>
          <p:cNvSpPr/>
          <p:nvPr/>
        </p:nvSpPr>
        <p:spPr>
          <a:xfrm>
            <a:off x="3619131" y="3305200"/>
            <a:ext cx="1540428" cy="11575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活動支援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補休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、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事假、病假、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生理假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9CA84D48-6321-4A43-90B9-3CEFD81A53C1}"/>
              </a:ext>
            </a:extLst>
          </p:cNvPr>
          <p:cNvSpPr/>
          <p:nvPr/>
        </p:nvSpPr>
        <p:spPr>
          <a:xfrm>
            <a:off x="5783707" y="2762654"/>
            <a:ext cx="1860161" cy="36859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特休計算</a:t>
            </a:r>
          </a:p>
        </p:txBody>
      </p: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361CEF46-444E-45AF-9EF9-CCF75C7E8E88}"/>
              </a:ext>
            </a:extLst>
          </p:cNvPr>
          <p:cNvSpPr/>
          <p:nvPr/>
        </p:nvSpPr>
        <p:spPr>
          <a:xfrm>
            <a:off x="1465283" y="3305198"/>
            <a:ext cx="1540428" cy="11575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依照國定假日休假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周休二日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BB7DBE10-693E-47FA-9D96-DE7235B6F279}"/>
              </a:ext>
            </a:extLst>
          </p:cNvPr>
          <p:cNvSpPr/>
          <p:nvPr/>
        </p:nvSpPr>
        <p:spPr>
          <a:xfrm>
            <a:off x="5770285" y="3305198"/>
            <a:ext cx="1873583" cy="11575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</a:rPr>
              <a:t>到職</a:t>
            </a:r>
            <a:r>
              <a:rPr lang="en-US" altLang="zh-TW" dirty="0">
                <a:solidFill>
                  <a:schemeClr val="tx1"/>
                </a:solidFill>
              </a:rPr>
              <a:t>6</a:t>
            </a:r>
            <a:r>
              <a:rPr lang="zh-TW" altLang="en-US" dirty="0">
                <a:solidFill>
                  <a:schemeClr val="tx1"/>
                </a:solidFill>
              </a:rPr>
              <a:t>月</a:t>
            </a:r>
            <a:r>
              <a:rPr lang="en-US" altLang="zh-TW" dirty="0">
                <a:solidFill>
                  <a:schemeClr val="tx1"/>
                </a:solidFill>
              </a:rPr>
              <a:t>~1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:3</a:t>
            </a:r>
            <a:r>
              <a:rPr lang="zh-TW" altLang="en-US" dirty="0">
                <a:solidFill>
                  <a:schemeClr val="tx1"/>
                </a:solidFill>
              </a:rPr>
              <a:t>天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到職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~2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:7</a:t>
            </a:r>
            <a:r>
              <a:rPr lang="zh-TW" altLang="en-US" dirty="0">
                <a:solidFill>
                  <a:schemeClr val="tx1"/>
                </a:solidFill>
              </a:rPr>
              <a:t>天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到職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~3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:10</a:t>
            </a:r>
            <a:r>
              <a:rPr lang="zh-TW" altLang="en-US" dirty="0">
                <a:solidFill>
                  <a:schemeClr val="tx1"/>
                </a:solidFill>
              </a:rPr>
              <a:t>天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到職</a:t>
            </a:r>
            <a:r>
              <a:rPr lang="en-US" altLang="zh-TW" dirty="0">
                <a:solidFill>
                  <a:schemeClr val="tx1"/>
                </a:solidFill>
              </a:rPr>
              <a:t>3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~5</a:t>
            </a:r>
            <a:r>
              <a:rPr lang="zh-TW" altLang="en-US" dirty="0">
                <a:solidFill>
                  <a:schemeClr val="tx1"/>
                </a:solidFill>
              </a:rPr>
              <a:t>年</a:t>
            </a:r>
            <a:r>
              <a:rPr lang="en-US" altLang="zh-TW" dirty="0">
                <a:solidFill>
                  <a:schemeClr val="tx1"/>
                </a:solidFill>
              </a:rPr>
              <a:t>:14</a:t>
            </a:r>
            <a:r>
              <a:rPr lang="zh-TW" altLang="en-US" dirty="0">
                <a:solidFill>
                  <a:schemeClr val="tx1"/>
                </a:solidFill>
              </a:rPr>
              <a:t>天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到職</a:t>
            </a:r>
            <a:r>
              <a:rPr lang="en-US" altLang="zh-TW" dirty="0">
                <a:solidFill>
                  <a:schemeClr val="tx1"/>
                </a:solidFill>
              </a:rPr>
              <a:t>5</a:t>
            </a:r>
            <a:r>
              <a:rPr lang="zh-TW" altLang="en-US" dirty="0">
                <a:solidFill>
                  <a:schemeClr val="tx1"/>
                </a:solidFill>
              </a:rPr>
              <a:t>年以上</a:t>
            </a:r>
            <a:r>
              <a:rPr lang="en-US" altLang="zh-TW" dirty="0">
                <a:solidFill>
                  <a:schemeClr val="tx1"/>
                </a:solidFill>
              </a:rPr>
              <a:t>:15</a:t>
            </a:r>
            <a:r>
              <a:rPr lang="zh-TW" altLang="en-US" dirty="0">
                <a:solidFill>
                  <a:schemeClr val="tx1"/>
                </a:solidFill>
              </a:rPr>
              <a:t>天</a:t>
            </a: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A5A86640-09FA-4644-9AA7-645EAE27CD0B}"/>
              </a:ext>
            </a:extLst>
          </p:cNvPr>
          <p:cNvSpPr/>
          <p:nvPr/>
        </p:nvSpPr>
        <p:spPr>
          <a:xfrm>
            <a:off x="3629858" y="2762654"/>
            <a:ext cx="1540429" cy="36859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特殊狀況</a:t>
            </a:r>
          </a:p>
        </p:txBody>
      </p:sp>
      <p:pic>
        <p:nvPicPr>
          <p:cNvPr id="1026" name="Picture 2" descr="日曆2020年6月決定-插圖素材[55467024] - PIXTA圖庫">
            <a:extLst>
              <a:ext uri="{FF2B5EF4-FFF2-40B4-BE49-F238E27FC236}">
                <a16:creationId xmlns:a16="http://schemas.microsoft.com/office/drawing/2014/main" id="{BE49C0EB-82B8-4C47-896D-F0DDA416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42" y="1330144"/>
            <a:ext cx="1449668" cy="12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椭圆 31">
            <a:extLst>
              <a:ext uri="{FF2B5EF4-FFF2-40B4-BE49-F238E27FC236}">
                <a16:creationId xmlns:a16="http://schemas.microsoft.com/office/drawing/2014/main" id="{F86A80CD-8D7B-4481-BE54-5343F19AC567}"/>
              </a:ext>
            </a:extLst>
          </p:cNvPr>
          <p:cNvSpPr/>
          <p:nvPr/>
        </p:nvSpPr>
        <p:spPr>
          <a:xfrm>
            <a:off x="3546178" y="1278643"/>
            <a:ext cx="1735357" cy="142770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  <a:gd name="connsiteX0-1" fmla="*/ 54968 w 652000"/>
              <a:gd name="connsiteY0-2" fmla="*/ 18182 h 565791"/>
              <a:gd name="connsiteX1-3" fmla="*/ 620906 w 652000"/>
              <a:gd name="connsiteY1-4" fmla="*/ 31700 h 565791"/>
              <a:gd name="connsiteX2-5" fmla="*/ 625614 w 652000"/>
              <a:gd name="connsiteY2-6" fmla="*/ 535349 h 565791"/>
              <a:gd name="connsiteX3-7" fmla="*/ 16438 w 652000"/>
              <a:gd name="connsiteY3-8" fmla="*/ 497972 h 565791"/>
              <a:gd name="connsiteX4-9" fmla="*/ 3265 w 652000"/>
              <a:gd name="connsiteY4-10" fmla="*/ 28473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52000" h="565791">
                <a:moveTo>
                  <a:pt x="54968" y="18182"/>
                </a:moveTo>
                <a:cubicBezTo>
                  <a:pt x="284904" y="7261"/>
                  <a:pt x="595846" y="-22893"/>
                  <a:pt x="620906" y="31700"/>
                </a:cubicBezTo>
                <a:cubicBezTo>
                  <a:pt x="645966" y="86293"/>
                  <a:pt x="673823" y="489239"/>
                  <a:pt x="625614" y="535349"/>
                </a:cubicBezTo>
                <a:cubicBezTo>
                  <a:pt x="577405" y="581459"/>
                  <a:pt x="36739" y="579874"/>
                  <a:pt x="16438" y="497972"/>
                </a:cubicBezTo>
                <a:cubicBezTo>
                  <a:pt x="4893" y="378148"/>
                  <a:pt x="-5495" y="137123"/>
                  <a:pt x="3265" y="28473"/>
                </a:cubicBezTo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07" name="椭圆 31">
            <a:extLst>
              <a:ext uri="{FF2B5EF4-FFF2-40B4-BE49-F238E27FC236}">
                <a16:creationId xmlns:a16="http://schemas.microsoft.com/office/drawing/2014/main" id="{2DE8D80A-C080-497F-85FB-4D1FF3D7B2B6}"/>
              </a:ext>
            </a:extLst>
          </p:cNvPr>
          <p:cNvSpPr/>
          <p:nvPr/>
        </p:nvSpPr>
        <p:spPr>
          <a:xfrm>
            <a:off x="5645039" y="1273282"/>
            <a:ext cx="1735357" cy="142770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  <a:gd name="connsiteX0-1" fmla="*/ 54968 w 652000"/>
              <a:gd name="connsiteY0-2" fmla="*/ 18182 h 565791"/>
              <a:gd name="connsiteX1-3" fmla="*/ 620906 w 652000"/>
              <a:gd name="connsiteY1-4" fmla="*/ 31700 h 565791"/>
              <a:gd name="connsiteX2-5" fmla="*/ 625614 w 652000"/>
              <a:gd name="connsiteY2-6" fmla="*/ 535349 h 565791"/>
              <a:gd name="connsiteX3-7" fmla="*/ 16438 w 652000"/>
              <a:gd name="connsiteY3-8" fmla="*/ 497972 h 565791"/>
              <a:gd name="connsiteX4-9" fmla="*/ 3265 w 652000"/>
              <a:gd name="connsiteY4-10" fmla="*/ 28473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52000" h="565791">
                <a:moveTo>
                  <a:pt x="54968" y="18182"/>
                </a:moveTo>
                <a:cubicBezTo>
                  <a:pt x="284904" y="7261"/>
                  <a:pt x="595846" y="-22893"/>
                  <a:pt x="620906" y="31700"/>
                </a:cubicBezTo>
                <a:cubicBezTo>
                  <a:pt x="645966" y="86293"/>
                  <a:pt x="673823" y="489239"/>
                  <a:pt x="625614" y="535349"/>
                </a:cubicBezTo>
                <a:cubicBezTo>
                  <a:pt x="577405" y="581459"/>
                  <a:pt x="36739" y="579874"/>
                  <a:pt x="16438" y="497972"/>
                </a:cubicBezTo>
                <a:cubicBezTo>
                  <a:pt x="4893" y="378148"/>
                  <a:pt x="-5495" y="137123"/>
                  <a:pt x="3265" y="28473"/>
                </a:cubicBezTo>
              </a:path>
            </a:pathLst>
          </a:custGeom>
          <a:noFill/>
          <a:ln w="9525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6DEA9EED-F17F-4B18-A7A0-A24EAF60BB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981" y="1361278"/>
            <a:ext cx="1498306" cy="1227426"/>
          </a:xfrm>
          <a:prstGeom prst="rect">
            <a:avLst/>
          </a:prstGeom>
        </p:spPr>
      </p:pic>
      <p:pic>
        <p:nvPicPr>
          <p:cNvPr id="1030" name="Picture 6" descr="特- 萌典">
            <a:extLst>
              <a:ext uri="{FF2B5EF4-FFF2-40B4-BE49-F238E27FC236}">
                <a16:creationId xmlns:a16="http://schemas.microsoft.com/office/drawing/2014/main" id="{245BB611-D7B9-4299-B7CE-3EE131F5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04" y="1311718"/>
            <a:ext cx="1350834" cy="13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規定說明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24" name="椭圆 31">
            <a:extLst>
              <a:ext uri="{FF2B5EF4-FFF2-40B4-BE49-F238E27FC236}">
                <a16:creationId xmlns:a16="http://schemas.microsoft.com/office/drawing/2014/main" id="{B8F2B67C-4A52-4BCF-9066-D9E841BF189D}"/>
              </a:ext>
            </a:extLst>
          </p:cNvPr>
          <p:cNvSpPr/>
          <p:nvPr/>
        </p:nvSpPr>
        <p:spPr>
          <a:xfrm>
            <a:off x="619446" y="2115413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2">
              <a:lumMod val="25000"/>
            </a:schemeClr>
          </a:solidFill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8" name="文本框 218">
            <a:extLst>
              <a:ext uri="{FF2B5EF4-FFF2-40B4-BE49-F238E27FC236}">
                <a16:creationId xmlns:a16="http://schemas.microsoft.com/office/drawing/2014/main" id="{1158EA01-A617-401B-B468-B79C621807EA}"/>
              </a:ext>
            </a:extLst>
          </p:cNvPr>
          <p:cNvSpPr txBox="1"/>
          <p:nvPr/>
        </p:nvSpPr>
        <p:spPr>
          <a:xfrm>
            <a:off x="653075" y="2115413"/>
            <a:ext cx="1831316" cy="684813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公司系統上登記請假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4" name="文本框 218">
            <a:extLst>
              <a:ext uri="{FF2B5EF4-FFF2-40B4-BE49-F238E27FC236}">
                <a16:creationId xmlns:a16="http://schemas.microsoft.com/office/drawing/2014/main" id="{C2BD76AF-6FCE-4EC8-8F89-CAB26FB0DD25}"/>
              </a:ext>
            </a:extLst>
          </p:cNvPr>
          <p:cNvSpPr txBox="1"/>
          <p:nvPr/>
        </p:nvSpPr>
        <p:spPr>
          <a:xfrm>
            <a:off x="3844427" y="392330"/>
            <a:ext cx="3105004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請假流程</a:t>
            </a:r>
            <a:endParaRPr lang="zh-CN" altLang="en-US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67" name="椭圆 31">
            <a:extLst>
              <a:ext uri="{FF2B5EF4-FFF2-40B4-BE49-F238E27FC236}">
                <a16:creationId xmlns:a16="http://schemas.microsoft.com/office/drawing/2014/main" id="{B6187FF6-5BF4-452D-BCEA-40C35134CA74}"/>
              </a:ext>
            </a:extLst>
          </p:cNvPr>
          <p:cNvSpPr/>
          <p:nvPr/>
        </p:nvSpPr>
        <p:spPr>
          <a:xfrm>
            <a:off x="4083577" y="1546811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2">
              <a:lumMod val="25000"/>
            </a:schemeClr>
          </a:solidFill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文本框 218">
            <a:extLst>
              <a:ext uri="{FF2B5EF4-FFF2-40B4-BE49-F238E27FC236}">
                <a16:creationId xmlns:a16="http://schemas.microsoft.com/office/drawing/2014/main" id="{E6FA2CF5-2672-40DC-9140-AED275FF7B36}"/>
              </a:ext>
            </a:extLst>
          </p:cNvPr>
          <p:cNvSpPr txBox="1"/>
          <p:nvPr/>
        </p:nvSpPr>
        <p:spPr>
          <a:xfrm>
            <a:off x="284665" y="1465680"/>
            <a:ext cx="3328675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事前請假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: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特休、補休、事假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" name="文本框 218">
            <a:extLst>
              <a:ext uri="{FF2B5EF4-FFF2-40B4-BE49-F238E27FC236}">
                <a16:creationId xmlns:a16="http://schemas.microsoft.com/office/drawing/2014/main" id="{AEDAC6B8-6140-40A6-BFFA-869E2B85B11A}"/>
              </a:ext>
            </a:extLst>
          </p:cNvPr>
          <p:cNvSpPr txBox="1"/>
          <p:nvPr/>
        </p:nvSpPr>
        <p:spPr>
          <a:xfrm>
            <a:off x="251036" y="3113855"/>
            <a:ext cx="3529283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臨時請假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: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事假、病假、生理假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5" name="椭圆 31">
            <a:extLst>
              <a:ext uri="{FF2B5EF4-FFF2-40B4-BE49-F238E27FC236}">
                <a16:creationId xmlns:a16="http://schemas.microsoft.com/office/drawing/2014/main" id="{A491279D-DB7A-4307-9BA5-889021B0FCB8}"/>
              </a:ext>
            </a:extLst>
          </p:cNvPr>
          <p:cNvSpPr/>
          <p:nvPr/>
        </p:nvSpPr>
        <p:spPr>
          <a:xfrm>
            <a:off x="4083577" y="2457716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2">
              <a:lumMod val="25000"/>
            </a:schemeClr>
          </a:solidFill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6" name="椭圆 31">
            <a:extLst>
              <a:ext uri="{FF2B5EF4-FFF2-40B4-BE49-F238E27FC236}">
                <a16:creationId xmlns:a16="http://schemas.microsoft.com/office/drawing/2014/main" id="{414F776A-9A39-476A-AD43-6882BF229E06}"/>
              </a:ext>
            </a:extLst>
          </p:cNvPr>
          <p:cNvSpPr/>
          <p:nvPr/>
        </p:nvSpPr>
        <p:spPr>
          <a:xfrm>
            <a:off x="6174646" y="3409742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2">
              <a:lumMod val="25000"/>
            </a:schemeClr>
          </a:solidFill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7" name="椭圆 31">
            <a:extLst>
              <a:ext uri="{FF2B5EF4-FFF2-40B4-BE49-F238E27FC236}">
                <a16:creationId xmlns:a16="http://schemas.microsoft.com/office/drawing/2014/main" id="{88F86359-4851-4041-8C17-516E30C5624A}"/>
              </a:ext>
            </a:extLst>
          </p:cNvPr>
          <p:cNvSpPr/>
          <p:nvPr/>
        </p:nvSpPr>
        <p:spPr>
          <a:xfrm>
            <a:off x="6174646" y="4249714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2">
              <a:lumMod val="25000"/>
            </a:schemeClr>
          </a:solidFill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428D5E8-CE20-407A-8501-8699B8CFC2E4}"/>
              </a:ext>
            </a:extLst>
          </p:cNvPr>
          <p:cNvCxnSpPr>
            <a:cxnSpLocks/>
          </p:cNvCxnSpPr>
          <p:nvPr/>
        </p:nvCxnSpPr>
        <p:spPr>
          <a:xfrm>
            <a:off x="2484391" y="2452577"/>
            <a:ext cx="1599186" cy="498278"/>
          </a:xfrm>
          <a:prstGeom prst="bentConnector3">
            <a:avLst>
              <a:gd name="adj1" fmla="val 2708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3C1A3FEF-CB6C-4E3D-AA29-89C5CFF06032}"/>
              </a:ext>
            </a:extLst>
          </p:cNvPr>
          <p:cNvCxnSpPr>
            <a:cxnSpLocks/>
          </p:cNvCxnSpPr>
          <p:nvPr/>
        </p:nvCxnSpPr>
        <p:spPr>
          <a:xfrm flipV="1">
            <a:off x="2484391" y="1905805"/>
            <a:ext cx="1599186" cy="546772"/>
          </a:xfrm>
          <a:prstGeom prst="bentConnector3">
            <a:avLst>
              <a:gd name="adj1" fmla="val 2695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文本框 218">
            <a:extLst>
              <a:ext uri="{FF2B5EF4-FFF2-40B4-BE49-F238E27FC236}">
                <a16:creationId xmlns:a16="http://schemas.microsoft.com/office/drawing/2014/main" id="{D4269EFE-4CF6-4B4F-8907-FA272F2C8BC8}"/>
              </a:ext>
            </a:extLst>
          </p:cNvPr>
          <p:cNvSpPr txBox="1"/>
          <p:nvPr/>
        </p:nvSpPr>
        <p:spPr>
          <a:xfrm>
            <a:off x="2935880" y="1926895"/>
            <a:ext cx="11108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2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天以內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2" name="文本框 218">
            <a:extLst>
              <a:ext uri="{FF2B5EF4-FFF2-40B4-BE49-F238E27FC236}">
                <a16:creationId xmlns:a16="http://schemas.microsoft.com/office/drawing/2014/main" id="{D9C683F3-0860-453C-908C-C4FD3C0D4B21}"/>
              </a:ext>
            </a:extLst>
          </p:cNvPr>
          <p:cNvSpPr txBox="1"/>
          <p:nvPr/>
        </p:nvSpPr>
        <p:spPr>
          <a:xfrm>
            <a:off x="2944633" y="2575353"/>
            <a:ext cx="11108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天以上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3" name="文本框 218">
            <a:extLst>
              <a:ext uri="{FF2B5EF4-FFF2-40B4-BE49-F238E27FC236}">
                <a16:creationId xmlns:a16="http://schemas.microsoft.com/office/drawing/2014/main" id="{2202889A-622B-4FC3-8F4B-446513906C66}"/>
              </a:ext>
            </a:extLst>
          </p:cNvPr>
          <p:cNvSpPr txBox="1"/>
          <p:nvPr/>
        </p:nvSpPr>
        <p:spPr>
          <a:xfrm>
            <a:off x="4114440" y="1717287"/>
            <a:ext cx="1831316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請海星許可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4" name="文本框 218">
            <a:extLst>
              <a:ext uri="{FF2B5EF4-FFF2-40B4-BE49-F238E27FC236}">
                <a16:creationId xmlns:a16="http://schemas.microsoft.com/office/drawing/2014/main" id="{AA5CECDE-869F-47B9-953A-503C3EE247CC}"/>
              </a:ext>
            </a:extLst>
          </p:cNvPr>
          <p:cNvSpPr txBox="1"/>
          <p:nvPr/>
        </p:nvSpPr>
        <p:spPr>
          <a:xfrm>
            <a:off x="6184412" y="3581087"/>
            <a:ext cx="1831316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請海星許可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5" name="文本框 218">
            <a:extLst>
              <a:ext uri="{FF2B5EF4-FFF2-40B4-BE49-F238E27FC236}">
                <a16:creationId xmlns:a16="http://schemas.microsoft.com/office/drawing/2014/main" id="{D7BA5CB6-5110-477A-B9EA-ACA72F4E1B2E}"/>
              </a:ext>
            </a:extLst>
          </p:cNvPr>
          <p:cNvSpPr txBox="1"/>
          <p:nvPr/>
        </p:nvSpPr>
        <p:spPr>
          <a:xfrm>
            <a:off x="4146355" y="2629061"/>
            <a:ext cx="1831316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請主管許可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6" name="文本框 218">
            <a:extLst>
              <a:ext uri="{FF2B5EF4-FFF2-40B4-BE49-F238E27FC236}">
                <a16:creationId xmlns:a16="http://schemas.microsoft.com/office/drawing/2014/main" id="{26AFB2A1-3653-4F85-A621-F6E8D64FDB78}"/>
              </a:ext>
            </a:extLst>
          </p:cNvPr>
          <p:cNvSpPr txBox="1"/>
          <p:nvPr/>
        </p:nvSpPr>
        <p:spPr>
          <a:xfrm>
            <a:off x="6237424" y="4436846"/>
            <a:ext cx="1831316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請主管許可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7" name="椭圆 31">
            <a:extLst>
              <a:ext uri="{FF2B5EF4-FFF2-40B4-BE49-F238E27FC236}">
                <a16:creationId xmlns:a16="http://schemas.microsoft.com/office/drawing/2014/main" id="{7D279F97-AC44-441C-BCBC-92CD2E14BE0E}"/>
              </a:ext>
            </a:extLst>
          </p:cNvPr>
          <p:cNvSpPr/>
          <p:nvPr/>
        </p:nvSpPr>
        <p:spPr>
          <a:xfrm>
            <a:off x="2692711" y="3930394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8" name="文本框 218">
            <a:extLst>
              <a:ext uri="{FF2B5EF4-FFF2-40B4-BE49-F238E27FC236}">
                <a16:creationId xmlns:a16="http://schemas.microsoft.com/office/drawing/2014/main" id="{A77CADF3-DB0E-4E20-B7D2-C3A3212572BE}"/>
              </a:ext>
            </a:extLst>
          </p:cNvPr>
          <p:cNvSpPr txBox="1"/>
          <p:nvPr/>
        </p:nvSpPr>
        <p:spPr>
          <a:xfrm>
            <a:off x="2726340" y="3930394"/>
            <a:ext cx="1831316" cy="68481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公司系統上登記請假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EDA9E604-BFE5-4F5D-8D5D-6A8C04E65CCE}"/>
              </a:ext>
            </a:extLst>
          </p:cNvPr>
          <p:cNvCxnSpPr>
            <a:cxnSpLocks/>
          </p:cNvCxnSpPr>
          <p:nvPr/>
        </p:nvCxnSpPr>
        <p:spPr>
          <a:xfrm>
            <a:off x="4557656" y="4267558"/>
            <a:ext cx="1599186" cy="498278"/>
          </a:xfrm>
          <a:prstGeom prst="bentConnector3">
            <a:avLst>
              <a:gd name="adj1" fmla="val 2708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42DB3407-43DA-405B-B0FC-CD7B2EE77BEA}"/>
              </a:ext>
            </a:extLst>
          </p:cNvPr>
          <p:cNvCxnSpPr>
            <a:cxnSpLocks/>
          </p:cNvCxnSpPr>
          <p:nvPr/>
        </p:nvCxnSpPr>
        <p:spPr>
          <a:xfrm flipV="1">
            <a:off x="4557656" y="3720786"/>
            <a:ext cx="1599186" cy="546772"/>
          </a:xfrm>
          <a:prstGeom prst="bentConnector3">
            <a:avLst>
              <a:gd name="adj1" fmla="val 2695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文本框 218">
            <a:extLst>
              <a:ext uri="{FF2B5EF4-FFF2-40B4-BE49-F238E27FC236}">
                <a16:creationId xmlns:a16="http://schemas.microsoft.com/office/drawing/2014/main" id="{D218E63D-4B4C-4A55-A6CE-6A8E1A64389A}"/>
              </a:ext>
            </a:extLst>
          </p:cNvPr>
          <p:cNvSpPr txBox="1"/>
          <p:nvPr/>
        </p:nvSpPr>
        <p:spPr>
          <a:xfrm>
            <a:off x="5009145" y="3741876"/>
            <a:ext cx="11108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2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天以內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2" name="文本框 218">
            <a:extLst>
              <a:ext uri="{FF2B5EF4-FFF2-40B4-BE49-F238E27FC236}">
                <a16:creationId xmlns:a16="http://schemas.microsoft.com/office/drawing/2014/main" id="{5559BB5D-8713-43BC-A53D-F6948DC11247}"/>
              </a:ext>
            </a:extLst>
          </p:cNvPr>
          <p:cNvSpPr txBox="1"/>
          <p:nvPr/>
        </p:nvSpPr>
        <p:spPr>
          <a:xfrm>
            <a:off x="5017898" y="4390334"/>
            <a:ext cx="11108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3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天以上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3" name="椭圆 31">
            <a:extLst>
              <a:ext uri="{FF2B5EF4-FFF2-40B4-BE49-F238E27FC236}">
                <a16:creationId xmlns:a16="http://schemas.microsoft.com/office/drawing/2014/main" id="{69E16DD6-2808-4E49-BD96-3C125BAF4A85}"/>
              </a:ext>
            </a:extLst>
          </p:cNvPr>
          <p:cNvSpPr/>
          <p:nvPr/>
        </p:nvSpPr>
        <p:spPr>
          <a:xfrm>
            <a:off x="549027" y="3933830"/>
            <a:ext cx="1893042" cy="7197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2">
              <a:lumMod val="25000"/>
            </a:schemeClr>
          </a:solidFill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55" name="文本框 218">
            <a:extLst>
              <a:ext uri="{FF2B5EF4-FFF2-40B4-BE49-F238E27FC236}">
                <a16:creationId xmlns:a16="http://schemas.microsoft.com/office/drawing/2014/main" id="{906A2971-BB22-442C-9372-523FF3013ABC}"/>
              </a:ext>
            </a:extLst>
          </p:cNvPr>
          <p:cNvSpPr txBox="1"/>
          <p:nvPr/>
        </p:nvSpPr>
        <p:spPr>
          <a:xfrm>
            <a:off x="582656" y="3933830"/>
            <a:ext cx="1831316" cy="684813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群組告知請假理由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CF02BD8-712C-4C71-A03C-662F9B589EE8}"/>
              </a:ext>
            </a:extLst>
          </p:cNvPr>
          <p:cNvCxnSpPr>
            <a:stCxn id="55" idx="3"/>
            <a:endCxn id="48" idx="1"/>
          </p:cNvCxnSpPr>
          <p:nvPr/>
        </p:nvCxnSpPr>
        <p:spPr>
          <a:xfrm flipV="1">
            <a:off x="2413972" y="4272801"/>
            <a:ext cx="312368" cy="34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4" y="474729"/>
            <a:ext cx="2203645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規定說明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29" y="479436"/>
            <a:ext cx="2198328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54" name="文本框 218">
            <a:extLst>
              <a:ext uri="{FF2B5EF4-FFF2-40B4-BE49-F238E27FC236}">
                <a16:creationId xmlns:a16="http://schemas.microsoft.com/office/drawing/2014/main" id="{C2BD76AF-6FCE-4EC8-8F89-CAB26FB0DD25}"/>
              </a:ext>
            </a:extLst>
          </p:cNvPr>
          <p:cNvSpPr txBox="1"/>
          <p:nvPr/>
        </p:nvSpPr>
        <p:spPr>
          <a:xfrm>
            <a:off x="2674358" y="1607598"/>
            <a:ext cx="3105004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特別注意</a:t>
            </a:r>
            <a:r>
              <a:rPr lang="en-US" altLang="zh-TW" sz="4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!!</a:t>
            </a:r>
            <a:endParaRPr lang="zh-CN" altLang="en-US" sz="4800" b="1" dirty="0">
              <a:solidFill>
                <a:srgbClr val="FF50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2" name="文本框 218">
            <a:extLst>
              <a:ext uri="{FF2B5EF4-FFF2-40B4-BE49-F238E27FC236}">
                <a16:creationId xmlns:a16="http://schemas.microsoft.com/office/drawing/2014/main" id="{E3514715-8DFB-4B58-9DC8-7486629C9484}"/>
              </a:ext>
            </a:extLst>
          </p:cNvPr>
          <p:cNvSpPr txBox="1"/>
          <p:nvPr/>
        </p:nvSpPr>
        <p:spPr>
          <a:xfrm>
            <a:off x="2435693" y="2415522"/>
            <a:ext cx="3582335" cy="130036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每個月最後一周會將依照每位同人的紀錄表提供給主管，所以有個別假期異動的同仁請於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每月</a:t>
            </a:r>
            <a:r>
              <a:rPr lang="en-US" altLang="zh-TW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25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號前登記完畢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。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3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5" y="474729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32" y="478751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A5B376-022F-4E3A-BBC5-729ACF9AC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53" y="1379953"/>
            <a:ext cx="5108628" cy="2420476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61B3A14-CF83-4B13-96BF-526CD61A15AD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600DA2EB-7114-43E3-8C99-635E37AE19B6}"/>
              </a:ext>
            </a:extLst>
          </p:cNvPr>
          <p:cNvSpPr txBox="1"/>
          <p:nvPr/>
        </p:nvSpPr>
        <p:spPr>
          <a:xfrm>
            <a:off x="4078926" y="493404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主頁面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4" name="椭圆 31">
            <a:extLst>
              <a:ext uri="{FF2B5EF4-FFF2-40B4-BE49-F238E27FC236}">
                <a16:creationId xmlns:a16="http://schemas.microsoft.com/office/drawing/2014/main" id="{B92C61DF-79C9-45DE-8FD0-398475471EEF}"/>
              </a:ext>
            </a:extLst>
          </p:cNvPr>
          <p:cNvSpPr/>
          <p:nvPr/>
        </p:nvSpPr>
        <p:spPr>
          <a:xfrm rot="29278">
            <a:off x="4109683" y="497426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" name="文本框 218">
            <a:extLst>
              <a:ext uri="{FF2B5EF4-FFF2-40B4-BE49-F238E27FC236}">
                <a16:creationId xmlns:a16="http://schemas.microsoft.com/office/drawing/2014/main" id="{FFEF3F7C-384F-4EEF-BBA9-4F4BF7D9A826}"/>
              </a:ext>
            </a:extLst>
          </p:cNvPr>
          <p:cNvSpPr txBox="1"/>
          <p:nvPr/>
        </p:nvSpPr>
        <p:spPr>
          <a:xfrm>
            <a:off x="5680426" y="1379953"/>
            <a:ext cx="2994209" cy="130036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1.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若有假日活動支援，請先使用</a:t>
            </a:r>
            <a:r>
              <a:rPr lang="en-US" altLang="zh-TW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”</a:t>
            </a:r>
            <a:r>
              <a:rPr lang="zh-TW" altLang="en-US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應休申請</a:t>
            </a:r>
            <a:r>
              <a:rPr lang="en-US" altLang="zh-TW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”</a:t>
            </a:r>
            <a:r>
              <a:rPr lang="zh-TW" altLang="en-US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做紀錄。</a:t>
            </a:r>
            <a:endParaRPr lang="en-US" altLang="zh-TW" sz="2000" b="1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  <a:sym typeface="方正准圆简体" panose="02010601030101010101" charset="-122"/>
            </a:endParaRPr>
          </a:p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2.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請、休假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請一律使用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r>
              <a:rPr lang="en-US" altLang="zh-TW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“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休假申請</a:t>
            </a:r>
            <a:r>
              <a:rPr lang="en-US" altLang="zh-TW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”</a:t>
            </a:r>
            <a:r>
              <a:rPr lang="zh-TW" altLang="en-US" sz="2000" b="1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  <a:sym typeface="方正准圆简体" panose="02010601030101010101" charset="-122"/>
              </a:rPr>
              <a:t>。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4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5" y="474729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32" y="478751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61B3A14-CF83-4B13-96BF-526CD61A15AD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600DA2EB-7114-43E3-8C99-635E37AE19B6}"/>
              </a:ext>
            </a:extLst>
          </p:cNvPr>
          <p:cNvSpPr txBox="1"/>
          <p:nvPr/>
        </p:nvSpPr>
        <p:spPr>
          <a:xfrm>
            <a:off x="4078926" y="493404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申請頁面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4" name="椭圆 31">
            <a:extLst>
              <a:ext uri="{FF2B5EF4-FFF2-40B4-BE49-F238E27FC236}">
                <a16:creationId xmlns:a16="http://schemas.microsoft.com/office/drawing/2014/main" id="{B92C61DF-79C9-45DE-8FD0-398475471EEF}"/>
              </a:ext>
            </a:extLst>
          </p:cNvPr>
          <p:cNvSpPr/>
          <p:nvPr/>
        </p:nvSpPr>
        <p:spPr>
          <a:xfrm rot="29278">
            <a:off x="4109683" y="497426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61E8CF4-EC9F-4CE5-91CA-D41BEA17469A}"/>
              </a:ext>
            </a:extLst>
          </p:cNvPr>
          <p:cNvSpPr/>
          <p:nvPr/>
        </p:nvSpPr>
        <p:spPr>
          <a:xfrm>
            <a:off x="6284096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826A50F1-06B8-4354-8952-6F434648ED73}"/>
              </a:ext>
            </a:extLst>
          </p:cNvPr>
          <p:cNvSpPr txBox="1"/>
          <p:nvPr/>
        </p:nvSpPr>
        <p:spPr>
          <a:xfrm>
            <a:off x="6762129" y="493404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應休申請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" name="椭圆 31">
            <a:extLst>
              <a:ext uri="{FF2B5EF4-FFF2-40B4-BE49-F238E27FC236}">
                <a16:creationId xmlns:a16="http://schemas.microsoft.com/office/drawing/2014/main" id="{938ED66E-C52A-4D09-875F-844CA9F604A3}"/>
              </a:ext>
            </a:extLst>
          </p:cNvPr>
          <p:cNvSpPr/>
          <p:nvPr/>
        </p:nvSpPr>
        <p:spPr>
          <a:xfrm rot="29278">
            <a:off x="6792886" y="497426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8B5ADC-7EC8-45CD-A23B-55A976853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64" y="1263357"/>
            <a:ext cx="4092014" cy="14562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769500-0769-473B-897C-039B9AFF1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173" y="3149132"/>
            <a:ext cx="4092014" cy="1521226"/>
          </a:xfrm>
          <a:prstGeom prst="rect">
            <a:avLst/>
          </a:prstGeom>
        </p:spPr>
      </p:pic>
      <p:sp>
        <p:nvSpPr>
          <p:cNvPr id="22" name="文本框 218">
            <a:extLst>
              <a:ext uri="{FF2B5EF4-FFF2-40B4-BE49-F238E27FC236}">
                <a16:creationId xmlns:a16="http://schemas.microsoft.com/office/drawing/2014/main" id="{B9FC7BF5-0F3E-4E34-8641-E37A23C782DA}"/>
              </a:ext>
            </a:extLst>
          </p:cNvPr>
          <p:cNvSpPr txBox="1"/>
          <p:nvPr/>
        </p:nvSpPr>
        <p:spPr>
          <a:xfrm>
            <a:off x="2911747" y="2745858"/>
            <a:ext cx="29792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請填寫正確日期以及事由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3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4">
            <a:extLst>
              <a:ext uri="{FF2B5EF4-FFF2-40B4-BE49-F238E27FC236}">
                <a16:creationId xmlns:a16="http://schemas.microsoft.com/office/drawing/2014/main" id="{D3D0982C-510E-4B81-8D64-FFF5A93B9AA8}"/>
              </a:ext>
            </a:extLst>
          </p:cNvPr>
          <p:cNvSpPr txBox="1"/>
          <p:nvPr/>
        </p:nvSpPr>
        <p:spPr>
          <a:xfrm>
            <a:off x="1305775" y="474729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網站使用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6" name="椭圆 31">
            <a:extLst>
              <a:ext uri="{FF2B5EF4-FFF2-40B4-BE49-F238E27FC236}">
                <a16:creationId xmlns:a16="http://schemas.microsoft.com/office/drawing/2014/main" id="{403ECCD0-105E-4C68-B2CC-F7A9C86BC3E9}"/>
              </a:ext>
            </a:extLst>
          </p:cNvPr>
          <p:cNvSpPr/>
          <p:nvPr/>
        </p:nvSpPr>
        <p:spPr>
          <a:xfrm rot="29278">
            <a:off x="1336532" y="478751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61B3A14-CF83-4B13-96BF-526CD61A15AD}"/>
              </a:ext>
            </a:extLst>
          </p:cNvPr>
          <p:cNvSpPr/>
          <p:nvPr/>
        </p:nvSpPr>
        <p:spPr>
          <a:xfrm>
            <a:off x="3600893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600DA2EB-7114-43E3-8C99-635E37AE19B6}"/>
              </a:ext>
            </a:extLst>
          </p:cNvPr>
          <p:cNvSpPr txBox="1"/>
          <p:nvPr/>
        </p:nvSpPr>
        <p:spPr>
          <a:xfrm>
            <a:off x="4078926" y="493404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申請頁面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4" name="椭圆 31">
            <a:extLst>
              <a:ext uri="{FF2B5EF4-FFF2-40B4-BE49-F238E27FC236}">
                <a16:creationId xmlns:a16="http://schemas.microsoft.com/office/drawing/2014/main" id="{B92C61DF-79C9-45DE-8FD0-398475471EEF}"/>
              </a:ext>
            </a:extLst>
          </p:cNvPr>
          <p:cNvSpPr/>
          <p:nvPr/>
        </p:nvSpPr>
        <p:spPr>
          <a:xfrm rot="29278">
            <a:off x="4109683" y="497426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61E8CF4-EC9F-4CE5-91CA-D41BEA17469A}"/>
              </a:ext>
            </a:extLst>
          </p:cNvPr>
          <p:cNvSpPr/>
          <p:nvPr/>
        </p:nvSpPr>
        <p:spPr>
          <a:xfrm>
            <a:off x="6284096" y="642452"/>
            <a:ext cx="416182" cy="2887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826A50F1-06B8-4354-8952-6F434648ED73}"/>
              </a:ext>
            </a:extLst>
          </p:cNvPr>
          <p:cNvSpPr txBox="1"/>
          <p:nvPr/>
        </p:nvSpPr>
        <p:spPr>
          <a:xfrm>
            <a:off x="6762129" y="493404"/>
            <a:ext cx="206829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4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休假申請</a:t>
            </a:r>
            <a:endParaRPr lang="zh-CN" altLang="en-US" sz="3500" b="1" spc="-150" dirty="0">
              <a:blipFill>
                <a:blip r:embed="rId4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1" name="椭圆 31">
            <a:extLst>
              <a:ext uri="{FF2B5EF4-FFF2-40B4-BE49-F238E27FC236}">
                <a16:creationId xmlns:a16="http://schemas.microsoft.com/office/drawing/2014/main" id="{938ED66E-C52A-4D09-875F-844CA9F604A3}"/>
              </a:ext>
            </a:extLst>
          </p:cNvPr>
          <p:cNvSpPr/>
          <p:nvPr/>
        </p:nvSpPr>
        <p:spPr>
          <a:xfrm rot="29278">
            <a:off x="6792886" y="497426"/>
            <a:ext cx="2037664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C20EAA2-71CA-4F0E-BCEB-29882E541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09" y="2294110"/>
            <a:ext cx="3559050" cy="1243415"/>
          </a:xfrm>
          <a:prstGeom prst="rect">
            <a:avLst/>
          </a:prstGeom>
        </p:spPr>
      </p:pic>
      <p:sp>
        <p:nvSpPr>
          <p:cNvPr id="23" name="文本框 218">
            <a:extLst>
              <a:ext uri="{FF2B5EF4-FFF2-40B4-BE49-F238E27FC236}">
                <a16:creationId xmlns:a16="http://schemas.microsoft.com/office/drawing/2014/main" id="{1DC7D473-6883-49FC-A925-60E689514E45}"/>
              </a:ext>
            </a:extLst>
          </p:cNvPr>
          <p:cNvSpPr txBox="1"/>
          <p:nvPr/>
        </p:nvSpPr>
        <p:spPr>
          <a:xfrm>
            <a:off x="480342" y="3537525"/>
            <a:ext cx="29792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選擇休假的時間長度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cxnSp>
        <p:nvCxnSpPr>
          <p:cNvPr id="25" name="直接连接符 43">
            <a:extLst>
              <a:ext uri="{FF2B5EF4-FFF2-40B4-BE49-F238E27FC236}">
                <a16:creationId xmlns:a16="http://schemas.microsoft.com/office/drawing/2014/main" id="{953A7BFE-D085-4568-B6FA-E67E4D9FF3D6}"/>
              </a:ext>
            </a:extLst>
          </p:cNvPr>
          <p:cNvCxnSpPr/>
          <p:nvPr/>
        </p:nvCxnSpPr>
        <p:spPr>
          <a:xfrm>
            <a:off x="4525604" y="1403773"/>
            <a:ext cx="0" cy="3135086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lgDash"/>
            <a:miter lim="800000"/>
          </a:ln>
          <a:effectLst/>
        </p:spPr>
      </p:cxnSp>
      <p:sp>
        <p:nvSpPr>
          <p:cNvPr id="26" name="Freeform 24">
            <a:extLst>
              <a:ext uri="{FF2B5EF4-FFF2-40B4-BE49-F238E27FC236}">
                <a16:creationId xmlns:a16="http://schemas.microsoft.com/office/drawing/2014/main" id="{1018938D-B1A0-4A9D-9802-44F7C9FCB6B8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55416" y="1504802"/>
            <a:ext cx="233435" cy="670439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A8EA9FB2-D583-49D2-96C5-B902AF1DAAF4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61710" y="2684076"/>
            <a:ext cx="233435" cy="670439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EF7A108E-8FCA-415A-B5FA-7EDCF4CC7011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4516751" y="3880280"/>
            <a:ext cx="233435" cy="670439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9" name="文本框 218">
            <a:extLst>
              <a:ext uri="{FF2B5EF4-FFF2-40B4-BE49-F238E27FC236}">
                <a16:creationId xmlns:a16="http://schemas.microsoft.com/office/drawing/2014/main" id="{1C1C9587-D5F8-4759-A82F-0D7CDD231BF2}"/>
              </a:ext>
            </a:extLst>
          </p:cNvPr>
          <p:cNvSpPr txBox="1"/>
          <p:nvPr/>
        </p:nvSpPr>
        <p:spPr>
          <a:xfrm>
            <a:off x="3035980" y="1365241"/>
            <a:ext cx="29792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兩天以上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0" name="文本框 218">
            <a:extLst>
              <a:ext uri="{FF2B5EF4-FFF2-40B4-BE49-F238E27FC236}">
                <a16:creationId xmlns:a16="http://schemas.microsoft.com/office/drawing/2014/main" id="{AE397DDC-50D0-4E49-8C6D-6CC647284F2C}"/>
              </a:ext>
            </a:extLst>
          </p:cNvPr>
          <p:cNvSpPr txBox="1"/>
          <p:nvPr/>
        </p:nvSpPr>
        <p:spPr>
          <a:xfrm>
            <a:off x="3083170" y="2491828"/>
            <a:ext cx="29792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半天、一天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1" name="文本框 218">
            <a:extLst>
              <a:ext uri="{FF2B5EF4-FFF2-40B4-BE49-F238E27FC236}">
                <a16:creationId xmlns:a16="http://schemas.microsoft.com/office/drawing/2014/main" id="{F3953CB3-7EFC-4B10-8D2E-C87A87EBFA29}"/>
              </a:ext>
            </a:extLst>
          </p:cNvPr>
          <p:cNvSpPr txBox="1"/>
          <p:nvPr/>
        </p:nvSpPr>
        <p:spPr>
          <a:xfrm>
            <a:off x="3143844" y="3721745"/>
            <a:ext cx="2979247" cy="37703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小時計算</a:t>
            </a:r>
            <a:endParaRPr lang="zh-CN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8A2EB1-7602-4028-B94B-3C7AC8616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792" y="1689733"/>
            <a:ext cx="3757625" cy="5933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752406-D295-4455-A31A-1A74232F4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792" y="2862047"/>
            <a:ext cx="2848449" cy="77876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B4D7A07-B907-4A78-907D-2EE287A0A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9932" y="4075019"/>
            <a:ext cx="3757624" cy="5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B6CCB1A-A8F8-4455-AA28-3DAEFCE1DB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4045082-31CF-4D54-A315-45A7F4A5DE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F15F27F1-6537-465F-A610-6AE739FDBB90}"/>
              </a:ext>
            </a:extLst>
          </p:cNvPr>
          <p:cNvSpPr/>
          <p:nvPr/>
        </p:nvSpPr>
        <p:spPr>
          <a:xfrm>
            <a:off x="2913321" y="602512"/>
            <a:ext cx="2913321" cy="949841"/>
          </a:xfrm>
          <a:prstGeom prst="roundRect">
            <a:avLst/>
          </a:prstGeom>
          <a:solidFill>
            <a:srgbClr val="CB6565"/>
          </a:solidFill>
          <a:ln>
            <a:solidFill>
              <a:srgbClr val="CB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福利政策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1599783F-498C-4A17-A72E-A75934BB2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427576"/>
              </p:ext>
            </p:extLst>
          </p:nvPr>
        </p:nvGraphicFramePr>
        <p:xfrm>
          <a:off x="1321450" y="1901158"/>
          <a:ext cx="6709676" cy="2373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508">
                  <a:extLst>
                    <a:ext uri="{9D8B030D-6E8A-4147-A177-3AD203B41FA5}">
                      <a16:colId xmlns:a16="http://schemas.microsoft.com/office/drawing/2014/main" val="1291616529"/>
                    </a:ext>
                  </a:extLst>
                </a:gridCol>
                <a:gridCol w="4104168">
                  <a:extLst>
                    <a:ext uri="{9D8B030D-6E8A-4147-A177-3AD203B41FA5}">
                      <a16:colId xmlns:a16="http://schemas.microsoft.com/office/drawing/2014/main" val="192533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福利政策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26024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婚喪喜慶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結婚生子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8351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喪事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配偶、父母親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18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階段考核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滿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個月並考核過關，補助拍形象照一式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44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健康檢查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滿職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年，公司補助指定醫院間康檢查，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每年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~9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1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久任感謝禮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25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0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8">
            <a:extLst>
              <a:ext uri="{FF2B5EF4-FFF2-40B4-BE49-F238E27FC236}">
                <a16:creationId xmlns:a16="http://schemas.microsoft.com/office/drawing/2014/main" id="{411E8145-CEF8-47F7-B850-FEDE9A10CCA9}"/>
              </a:ext>
            </a:extLst>
          </p:cNvPr>
          <p:cNvSpPr txBox="1"/>
          <p:nvPr/>
        </p:nvSpPr>
        <p:spPr>
          <a:xfrm>
            <a:off x="3178631" y="1369376"/>
            <a:ext cx="2788327" cy="831254"/>
          </a:xfrm>
          <a:prstGeom prst="rect">
            <a:avLst/>
          </a:prstGeom>
          <a:noFill/>
          <a:effectLst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第四章</a:t>
            </a:r>
            <a:endParaRPr lang="zh-CN" altLang="en-US" sz="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3" name="椭圆 31">
            <a:extLst>
              <a:ext uri="{FF2B5EF4-FFF2-40B4-BE49-F238E27FC236}">
                <a16:creationId xmlns:a16="http://schemas.microsoft.com/office/drawing/2014/main" id="{67F7F479-E929-416F-94F2-74D5B713C403}"/>
              </a:ext>
            </a:extLst>
          </p:cNvPr>
          <p:cNvSpPr/>
          <p:nvPr/>
        </p:nvSpPr>
        <p:spPr>
          <a:xfrm>
            <a:off x="3143070" y="1369376"/>
            <a:ext cx="2859449" cy="83125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03C47DC0-3818-4486-9D5E-E8559D1809B3}"/>
              </a:ext>
            </a:extLst>
          </p:cNvPr>
          <p:cNvSpPr/>
          <p:nvPr/>
        </p:nvSpPr>
        <p:spPr>
          <a:xfrm>
            <a:off x="3303213" y="2295947"/>
            <a:ext cx="2539157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36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開會固定時間</a:t>
            </a:r>
            <a:endParaRPr lang="en-US" altLang="zh-TW" sz="36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FC95566-9CDC-4BE4-B61B-0FF85C479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35442"/>
              </p:ext>
            </p:extLst>
          </p:nvPr>
        </p:nvGraphicFramePr>
        <p:xfrm>
          <a:off x="1524261" y="2944459"/>
          <a:ext cx="60970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530">
                  <a:extLst>
                    <a:ext uri="{9D8B030D-6E8A-4147-A177-3AD203B41FA5}">
                      <a16:colId xmlns:a16="http://schemas.microsoft.com/office/drawing/2014/main" val="3250744308"/>
                    </a:ext>
                  </a:extLst>
                </a:gridCol>
                <a:gridCol w="3048530">
                  <a:extLst>
                    <a:ext uri="{9D8B030D-6E8A-4147-A177-3AD203B41FA5}">
                      <a16:colId xmlns:a16="http://schemas.microsoft.com/office/drawing/2014/main" val="425325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9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每個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星期三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下午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1:30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每個月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第一個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星期三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3431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2087655" y="1779660"/>
            <a:ext cx="4911133" cy="166537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42580" y="1804422"/>
            <a:ext cx="2642803" cy="80792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感謝觀看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測驗加油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lum bright="1000"/>
          </a:blip>
          <a:stretch>
            <a:fillRect/>
          </a:stretch>
        </p:blipFill>
        <p:spPr>
          <a:xfrm rot="3132003">
            <a:off x="5737205" y="1387329"/>
            <a:ext cx="936852" cy="7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3178630" y="575478"/>
            <a:ext cx="2788327" cy="831254"/>
          </a:xfrm>
          <a:prstGeom prst="rect">
            <a:avLst/>
          </a:prstGeom>
          <a:noFill/>
          <a:effectLst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前言</a:t>
            </a:r>
            <a:endParaRPr lang="zh-CN" altLang="en-US" sz="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6" name="椭圆 31"/>
          <p:cNvSpPr/>
          <p:nvPr/>
        </p:nvSpPr>
        <p:spPr>
          <a:xfrm>
            <a:off x="3143069" y="575478"/>
            <a:ext cx="2859449" cy="83125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D49841-CD7C-419F-97BC-486FCCBFC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A80D03-C9CE-4F0A-AED5-18132ED4A1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6EE72C-8BEB-48C3-945A-C9CFA743F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80" y="270011"/>
            <a:ext cx="1605494" cy="4875077"/>
          </a:xfrm>
          <a:prstGeom prst="rect">
            <a:avLst/>
          </a:prstGeom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F42647CE-6864-4CD2-BA61-CF2788F29214}"/>
              </a:ext>
            </a:extLst>
          </p:cNvPr>
          <p:cNvSpPr txBox="1"/>
          <p:nvPr/>
        </p:nvSpPr>
        <p:spPr>
          <a:xfrm>
            <a:off x="3076660" y="1595855"/>
            <a:ext cx="4264161" cy="260931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本公司的網站登入網址為：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grv.com.tw/login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可將此鏈結新增至書籤以便往後使用。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左側為本公司網站內部人員目前所可以使用的功能，在您完成教育訓練後也將可做使用，簡報接下來會逐步為您介紹其功能。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簡報結束後，會有約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15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題的小測驗，敬請詳讀本簡報內容，請別作弊呦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2189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7"/>
          <p:cNvSpPr/>
          <p:nvPr/>
        </p:nvSpPr>
        <p:spPr>
          <a:xfrm>
            <a:off x="3303215" y="2295947"/>
            <a:ext cx="2539157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TW" altLang="en-US" sz="3600" b="1" spc="-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基礎功能介紹</a:t>
            </a:r>
            <a:endParaRPr lang="en-US" altLang="zh-TW" sz="36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178631" y="1369376"/>
            <a:ext cx="2788327" cy="831254"/>
          </a:xfrm>
          <a:prstGeom prst="rect">
            <a:avLst/>
          </a:prstGeom>
          <a:noFill/>
          <a:effectLst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第一章</a:t>
            </a:r>
            <a:endParaRPr lang="zh-CN" altLang="en-US" sz="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4" name="Rectangle 47"/>
          <p:cNvSpPr/>
          <p:nvPr/>
        </p:nvSpPr>
        <p:spPr>
          <a:xfrm>
            <a:off x="3466507" y="2849945"/>
            <a:ext cx="2212574" cy="1328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標案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代辦事項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相簿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206" name="椭圆 31"/>
          <p:cNvSpPr/>
          <p:nvPr/>
        </p:nvSpPr>
        <p:spPr>
          <a:xfrm>
            <a:off x="3143070" y="1369376"/>
            <a:ext cx="2859449" cy="83125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D49841-CD7C-419F-97BC-486FCCBFC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A80D03-C9CE-4F0A-AED5-18132ED4A1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5" y="474729"/>
            <a:ext cx="1716282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標案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39" y="477361"/>
            <a:ext cx="1710946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D0174D-056B-48AE-93CF-6CF341152CAC}"/>
              </a:ext>
            </a:extLst>
          </p:cNvPr>
          <p:cNvSpPr/>
          <p:nvPr/>
        </p:nvSpPr>
        <p:spPr>
          <a:xfrm>
            <a:off x="5167424" y="1465680"/>
            <a:ext cx="3281915" cy="24842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每個年初本公司都會至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政府電子採購網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做標案查詢，通常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標案之分類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會選擇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勞務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，也可輸入資料來查詢特定標案之現況。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若有興趣之標案，裡頭都附有標規可供查看，請詳細了解標規內容後再與老闆協商是否能投標。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4E6054-5D72-4BF1-A335-0B23D2ED7664}"/>
              </a:ext>
            </a:extLst>
          </p:cNvPr>
          <p:cNvSpPr/>
          <p:nvPr/>
        </p:nvSpPr>
        <p:spPr>
          <a:xfrm>
            <a:off x="972961" y="4237075"/>
            <a:ext cx="3281915" cy="396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查詢當日新出標案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2280A8-CD09-4ECE-A8B8-3313B028A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14" y="1382540"/>
            <a:ext cx="4798810" cy="293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5" y="474729"/>
            <a:ext cx="1716282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標案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39" y="477361"/>
            <a:ext cx="1710946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C54122-B6A8-43EE-B275-54C679F35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8" y="1290242"/>
            <a:ext cx="1175894" cy="3854845"/>
          </a:xfrm>
          <a:prstGeom prst="rect">
            <a:avLst/>
          </a:prstGeom>
        </p:spPr>
      </p:pic>
      <p:sp>
        <p:nvSpPr>
          <p:cNvPr id="6" name="箭號: 向上 5">
            <a:extLst>
              <a:ext uri="{FF2B5EF4-FFF2-40B4-BE49-F238E27FC236}">
                <a16:creationId xmlns:a16="http://schemas.microsoft.com/office/drawing/2014/main" id="{66155702-BFFD-4CFF-94F9-C3B0B47896BC}"/>
              </a:ext>
            </a:extLst>
          </p:cNvPr>
          <p:cNvSpPr/>
          <p:nvPr/>
        </p:nvSpPr>
        <p:spPr>
          <a:xfrm>
            <a:off x="1059384" y="1446575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F0666AC-C348-4AB6-A47F-21E1B46AF9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065" y="1290242"/>
            <a:ext cx="4590403" cy="2858893"/>
          </a:xfrm>
          <a:prstGeom prst="rect">
            <a:avLst/>
          </a:prstGeom>
        </p:spPr>
      </p:pic>
      <p:sp>
        <p:nvSpPr>
          <p:cNvPr id="18" name="箭號: 向上 17">
            <a:extLst>
              <a:ext uri="{FF2B5EF4-FFF2-40B4-BE49-F238E27FC236}">
                <a16:creationId xmlns:a16="http://schemas.microsoft.com/office/drawing/2014/main" id="{C772D56D-1E5E-4BA4-916F-6932AD98458A}"/>
              </a:ext>
            </a:extLst>
          </p:cNvPr>
          <p:cNvSpPr/>
          <p:nvPr/>
        </p:nvSpPr>
        <p:spPr>
          <a:xfrm>
            <a:off x="5642017" y="1521003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F7FC03-21AA-4569-98D9-BD41E46606FF}"/>
              </a:ext>
            </a:extLst>
          </p:cNvPr>
          <p:cNvSpPr/>
          <p:nvPr/>
        </p:nvSpPr>
        <p:spPr>
          <a:xfrm>
            <a:off x="6201731" y="1974500"/>
            <a:ext cx="2644557" cy="1487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確認本公司已獲得標案負責權，點選左側選單的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專案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，再點選右上角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新增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838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5" y="474729"/>
            <a:ext cx="1716282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標案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39" y="477361"/>
            <a:ext cx="1710946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F7FC03-21AA-4569-98D9-BD41E46606FF}"/>
              </a:ext>
            </a:extLst>
          </p:cNvPr>
          <p:cNvSpPr/>
          <p:nvPr/>
        </p:nvSpPr>
        <p:spPr>
          <a:xfrm>
            <a:off x="5521881" y="1974499"/>
            <a:ext cx="3101474" cy="1817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本公司的投標身分有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2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款：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綠雷德文創 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&amp;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 閱野文創，通常以綠雷德文創為主，名稱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&amp;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日期都請以實際情況來做填寫。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BDE820-B5B0-49C6-B43E-D97DF5825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33" y="1397029"/>
            <a:ext cx="4999647" cy="32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4" y="474729"/>
            <a:ext cx="1855639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待辦事項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35" y="477969"/>
            <a:ext cx="1853867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F7FC03-21AA-4569-98D9-BD41E46606FF}"/>
              </a:ext>
            </a:extLst>
          </p:cNvPr>
          <p:cNvSpPr/>
          <p:nvPr/>
        </p:nvSpPr>
        <p:spPr>
          <a:xfrm>
            <a:off x="6202072" y="1974499"/>
            <a:ext cx="2715100" cy="1817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此區域為新增標案後續所需做的大小事項，也可讓大家好了解此標案的進度。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36280A6-6576-40DF-A80D-8B66FB573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6" y="1290243"/>
            <a:ext cx="1166847" cy="3854845"/>
          </a:xfrm>
          <a:prstGeom prst="rect">
            <a:avLst/>
          </a:prstGeom>
        </p:spPr>
      </p:pic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2CF67AAF-D792-4AC4-8C0A-8AD5E16BB204}"/>
              </a:ext>
            </a:extLst>
          </p:cNvPr>
          <p:cNvSpPr/>
          <p:nvPr/>
        </p:nvSpPr>
        <p:spPr>
          <a:xfrm>
            <a:off x="1059384" y="2063255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753BF3-FC8B-45C3-B037-2286F7C30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443" y="1290243"/>
            <a:ext cx="4690629" cy="1460930"/>
          </a:xfrm>
          <a:prstGeom prst="rect">
            <a:avLst/>
          </a:prstGeom>
        </p:spPr>
      </p:pic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6FB270C2-28B8-4DAD-9ACF-1E5A2A6FB9B2}"/>
              </a:ext>
            </a:extLst>
          </p:cNvPr>
          <p:cNvSpPr/>
          <p:nvPr/>
        </p:nvSpPr>
        <p:spPr>
          <a:xfrm>
            <a:off x="5741254" y="1591927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7955BC4-F373-4C78-B908-7E9EA94B5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8432" y="3207958"/>
            <a:ext cx="4693640" cy="127502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4C7C1F5-B1E7-42A7-BC43-1CC7EEA42F67}"/>
              </a:ext>
            </a:extLst>
          </p:cNvPr>
          <p:cNvSpPr/>
          <p:nvPr/>
        </p:nvSpPr>
        <p:spPr>
          <a:xfrm>
            <a:off x="3316697" y="4029748"/>
            <a:ext cx="2715100" cy="322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dobe Arabic" panose="02040503050201020203" pitchFamily="18" charset="-78"/>
              </a:rPr>
              <a:t>輸入資料後再做儲存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9B20DF2C-1378-4DDF-94B4-11A7306EAEDB}"/>
              </a:ext>
            </a:extLst>
          </p:cNvPr>
          <p:cNvSpPr/>
          <p:nvPr/>
        </p:nvSpPr>
        <p:spPr>
          <a:xfrm rot="5400000">
            <a:off x="5337296" y="4017924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1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853E29-36EB-41B5-B772-2B31925C9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1BB4D-EE36-41ED-BC18-7FFE0BC966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1D38583E-E44B-409C-845A-935F1474A042}"/>
              </a:ext>
            </a:extLst>
          </p:cNvPr>
          <p:cNvSpPr txBox="1"/>
          <p:nvPr/>
        </p:nvSpPr>
        <p:spPr>
          <a:xfrm>
            <a:off x="1305775" y="474729"/>
            <a:ext cx="1026300" cy="60786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TW" altLang="en-US" sz="3500" b="1" spc="-150" dirty="0">
                <a:blipFill>
                  <a:blip r:embed="rId6"/>
                  <a:tile tx="0" ty="0" sx="100000" sy="100000" flip="none" algn="tl"/>
                </a:blip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方正准圆简体" panose="02010601030101010101" charset="-122"/>
              </a:rPr>
              <a:t>相簿</a:t>
            </a:r>
            <a:endParaRPr lang="zh-CN" altLang="en-US" sz="3500" b="1" spc="-150" dirty="0">
              <a:blipFill>
                <a:blip r:embed="rId6"/>
                <a:tile tx="0" ty="0" sx="100000" sy="100000" flip="none" algn="tl"/>
              </a:blip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sp>
        <p:nvSpPr>
          <p:cNvPr id="13" name="椭圆 31">
            <a:extLst>
              <a:ext uri="{FF2B5EF4-FFF2-40B4-BE49-F238E27FC236}">
                <a16:creationId xmlns:a16="http://schemas.microsoft.com/office/drawing/2014/main" id="{8F8D01F6-8AF9-4036-9D0A-173E59E14C5F}"/>
              </a:ext>
            </a:extLst>
          </p:cNvPr>
          <p:cNvSpPr/>
          <p:nvPr/>
        </p:nvSpPr>
        <p:spPr>
          <a:xfrm rot="29278">
            <a:off x="1336550" y="474610"/>
            <a:ext cx="1065010" cy="6337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bg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68589" bIns="3429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方正准圆简体" panose="02010601030101010101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484475-C1E3-44B9-9C5F-7422DF268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399" y="1286738"/>
            <a:ext cx="4505416" cy="227048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A8A285F-D481-485A-AA14-E8D6E8B89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8" y="1286738"/>
            <a:ext cx="1169713" cy="3854845"/>
          </a:xfrm>
          <a:prstGeom prst="rect">
            <a:avLst/>
          </a:prstGeom>
        </p:spPr>
      </p:pic>
      <p:sp>
        <p:nvSpPr>
          <p:cNvPr id="28" name="箭號: 向上 27">
            <a:extLst>
              <a:ext uri="{FF2B5EF4-FFF2-40B4-BE49-F238E27FC236}">
                <a16:creationId xmlns:a16="http://schemas.microsoft.com/office/drawing/2014/main" id="{87980FCE-19BD-43E2-AF0F-A17232D7929D}"/>
              </a:ext>
            </a:extLst>
          </p:cNvPr>
          <p:cNvSpPr/>
          <p:nvPr/>
        </p:nvSpPr>
        <p:spPr>
          <a:xfrm>
            <a:off x="1059384" y="2760663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9" name="箭號: 向上 28">
            <a:extLst>
              <a:ext uri="{FF2B5EF4-FFF2-40B4-BE49-F238E27FC236}">
                <a16:creationId xmlns:a16="http://schemas.microsoft.com/office/drawing/2014/main" id="{E5707B8E-26D8-4D07-9846-200E46A16668}"/>
              </a:ext>
            </a:extLst>
          </p:cNvPr>
          <p:cNvSpPr/>
          <p:nvPr/>
        </p:nvSpPr>
        <p:spPr>
          <a:xfrm>
            <a:off x="5602276" y="1394797"/>
            <a:ext cx="354419" cy="45349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E67603-E7B1-4405-9568-F51355A8ED87}"/>
              </a:ext>
            </a:extLst>
          </p:cNvPr>
          <p:cNvSpPr/>
          <p:nvPr/>
        </p:nvSpPr>
        <p:spPr>
          <a:xfrm>
            <a:off x="6042815" y="1919177"/>
            <a:ext cx="2803473" cy="1543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標案的報告書中多少會需要有照片來做輔佐，若怕照片過多而造成容量不足，此區域可供上傳來做保存，也可供其他同事來新增</a:t>
            </a:r>
            <a:r>
              <a:rPr lang="en-US" altLang="zh-TW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/</a:t>
            </a: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下載照片。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Adobe Arabic" panose="02040503050201020203" pitchFamily="18" charset="-78"/>
                <a:ea typeface="微軟正黑體" panose="020B0604030504040204" pitchFamily="34" charset="-120"/>
                <a:cs typeface="Adobe Arabic" panose="02040503050201020203" pitchFamily="18" charset="-78"/>
              </a:rPr>
              <a:t>首先，請依照左側指示來新增相簿。</a:t>
            </a:r>
            <a:endParaRPr lang="en-US" altLang="zh-TW" sz="1600" dirty="0">
              <a:solidFill>
                <a:schemeClr val="bg1"/>
              </a:solidFill>
              <a:latin typeface="Adobe Arabic" panose="02040503050201020203" pitchFamily="18" charset="-78"/>
              <a:ea typeface="微軟正黑體" panose="020B0604030504040204" pitchFamily="34" charset="-120"/>
              <a:cs typeface="Adobe Arabic" panose="02040503050201020203" pitchFamily="18" charset="-7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3ECEAE-D189-49B7-9156-8AA5696033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624" y="3607173"/>
            <a:ext cx="4506191" cy="1475520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307D27A5-EB34-4733-8E24-BFFA8E584EBD}"/>
              </a:ext>
            </a:extLst>
          </p:cNvPr>
          <p:cNvSpPr/>
          <p:nvPr/>
        </p:nvSpPr>
        <p:spPr>
          <a:xfrm>
            <a:off x="5200093" y="4644274"/>
            <a:ext cx="439479" cy="28353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3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方正准圆简体"/>
        <a:ea typeface="方正卡通简体"/>
        <a:cs typeface=""/>
      </a:majorFont>
      <a:minorFont>
        <a:latin typeface="方正准圆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1085</Words>
  <Application>Microsoft Office PowerPoint</Application>
  <PresentationFormat>自訂</PresentationFormat>
  <Paragraphs>200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Wingdings</vt:lpstr>
      <vt:lpstr>Adobe Arabic</vt:lpstr>
      <vt:lpstr>方正静蕾简体</vt:lpstr>
      <vt:lpstr>Arial</vt:lpstr>
      <vt:lpstr>Calibri</vt:lpstr>
      <vt:lpstr>微軟正黑體</vt:lpstr>
      <vt:lpstr>方正准圆简体</vt:lpstr>
      <vt:lpstr>Office 主题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雷锋PPT网www.lfppt.com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雷锋PPT网www.lfppt.com</dc:title>
  <dc:creator>雷锋PPT网www.lfppt.com</dc:creator>
  <cp:keywords>雷锋PPT网www.lfppt.com</cp:keywords>
  <dc:description>雷锋PPT网www.lfppt.com</dc:description>
  <cp:lastModifiedBy>秉豪 尹</cp:lastModifiedBy>
  <cp:revision>163</cp:revision>
  <dcterms:created xsi:type="dcterms:W3CDTF">2015-12-25T04:35:00Z</dcterms:created>
  <dcterms:modified xsi:type="dcterms:W3CDTF">2021-02-17T03:48:12Z</dcterms:modified>
  <cp:category>雷锋PPT网www.lfppt.com</cp:category>
  <cp:contentStatus>雷锋PPT网www.lfppt.com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